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7"/>
  </p:notesMasterIdLst>
  <p:handoutMasterIdLst>
    <p:handoutMasterId r:id="rId58"/>
  </p:handoutMasterIdLst>
  <p:sldIdLst>
    <p:sldId id="266" r:id="rId5"/>
    <p:sldId id="273" r:id="rId6"/>
    <p:sldId id="257" r:id="rId7"/>
    <p:sldId id="258" r:id="rId8"/>
    <p:sldId id="274" r:id="rId9"/>
    <p:sldId id="275" r:id="rId10"/>
    <p:sldId id="276" r:id="rId11"/>
    <p:sldId id="277" r:id="rId12"/>
    <p:sldId id="278" r:id="rId13"/>
    <p:sldId id="281" r:id="rId14"/>
    <p:sldId id="279" r:id="rId15"/>
    <p:sldId id="280" r:id="rId16"/>
    <p:sldId id="311" r:id="rId17"/>
    <p:sldId id="312" r:id="rId18"/>
    <p:sldId id="282" r:id="rId19"/>
    <p:sldId id="283" r:id="rId20"/>
    <p:sldId id="284" r:id="rId21"/>
    <p:sldId id="285" r:id="rId22"/>
    <p:sldId id="286" r:id="rId23"/>
    <p:sldId id="313" r:id="rId24"/>
    <p:sldId id="287" r:id="rId25"/>
    <p:sldId id="314" r:id="rId26"/>
    <p:sldId id="288" r:id="rId27"/>
    <p:sldId id="289" r:id="rId28"/>
    <p:sldId id="290" r:id="rId29"/>
    <p:sldId id="292" r:id="rId30"/>
    <p:sldId id="315" r:id="rId31"/>
    <p:sldId id="316" r:id="rId32"/>
    <p:sldId id="293" r:id="rId33"/>
    <p:sldId id="294" r:id="rId34"/>
    <p:sldId id="295" r:id="rId35"/>
    <p:sldId id="317" r:id="rId36"/>
    <p:sldId id="301" r:id="rId37"/>
    <p:sldId id="296" r:id="rId38"/>
    <p:sldId id="298" r:id="rId39"/>
    <p:sldId id="299" r:id="rId40"/>
    <p:sldId id="300" r:id="rId41"/>
    <p:sldId id="297" r:id="rId42"/>
    <p:sldId id="302" r:id="rId43"/>
    <p:sldId id="303" r:id="rId44"/>
    <p:sldId id="304" r:id="rId45"/>
    <p:sldId id="306" r:id="rId46"/>
    <p:sldId id="307" r:id="rId47"/>
    <p:sldId id="308" r:id="rId48"/>
    <p:sldId id="309" r:id="rId49"/>
    <p:sldId id="310" r:id="rId50"/>
    <p:sldId id="318" r:id="rId51"/>
    <p:sldId id="324" r:id="rId52"/>
    <p:sldId id="319" r:id="rId53"/>
    <p:sldId id="322" r:id="rId54"/>
    <p:sldId id="321" r:id="rId55"/>
    <p:sldId id="269" r:id="rId5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539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A28B4D-3A1B-4E65-A238-2EBBC8E859DF}" v="180" dt="2023-01-19T06:47:40.443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274" autoAdjust="0"/>
  </p:normalViewPr>
  <p:slideViewPr>
    <p:cSldViewPr snapToGrid="0" showGuides="1">
      <p:cViewPr varScale="1">
        <p:scale>
          <a:sx n="83" d="100"/>
          <a:sy n="83" d="100"/>
        </p:scale>
        <p:origin x="667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I ALFA RAZAQ" userId="9b3944b93d196918" providerId="LiveId" clId="{B5A28B4D-3A1B-4E65-A238-2EBBC8E859DF}"/>
    <pc:docChg chg="undo custSel addSld delSld modSld sldOrd">
      <pc:chgData name="JEFFRI ALFA RAZAQ" userId="9b3944b93d196918" providerId="LiveId" clId="{B5A28B4D-3A1B-4E65-A238-2EBBC8E859DF}" dt="2023-01-19T06:48:26.012" v="7174" actId="1076"/>
      <pc:docMkLst>
        <pc:docMk/>
      </pc:docMkLst>
      <pc:sldChg chg="del">
        <pc:chgData name="JEFFRI ALFA RAZAQ" userId="9b3944b93d196918" providerId="LiveId" clId="{B5A28B4D-3A1B-4E65-A238-2EBBC8E859DF}" dt="2023-01-18T05:07:18.033" v="748" actId="47"/>
        <pc:sldMkLst>
          <pc:docMk/>
          <pc:sldMk cId="2287211883" sldId="256"/>
        </pc:sldMkLst>
      </pc:sldChg>
      <pc:sldChg chg="modSp mod">
        <pc:chgData name="JEFFRI ALFA RAZAQ" userId="9b3944b93d196918" providerId="LiveId" clId="{B5A28B4D-3A1B-4E65-A238-2EBBC8E859DF}" dt="2023-01-18T18:28:02.165" v="6749" actId="20577"/>
        <pc:sldMkLst>
          <pc:docMk/>
          <pc:sldMk cId="3066898593" sldId="257"/>
        </pc:sldMkLst>
        <pc:spChg chg="mod">
          <ac:chgData name="JEFFRI ALFA RAZAQ" userId="9b3944b93d196918" providerId="LiveId" clId="{B5A28B4D-3A1B-4E65-A238-2EBBC8E859DF}" dt="2023-01-18T18:28:02.165" v="6749" actId="20577"/>
          <ac:spMkLst>
            <pc:docMk/>
            <pc:sldMk cId="3066898593" sldId="257"/>
            <ac:spMk id="3" creationId="{C11093FF-1360-4523-8547-5192EDA8BBF9}"/>
          </ac:spMkLst>
        </pc:spChg>
      </pc:sldChg>
      <pc:sldChg chg="modSp mod">
        <pc:chgData name="JEFFRI ALFA RAZAQ" userId="9b3944b93d196918" providerId="LiveId" clId="{B5A28B4D-3A1B-4E65-A238-2EBBC8E859DF}" dt="2023-01-18T15:34:53.730" v="4896" actId="1076"/>
        <pc:sldMkLst>
          <pc:docMk/>
          <pc:sldMk cId="2023535584" sldId="258"/>
        </pc:sldMkLst>
        <pc:spChg chg="mod">
          <ac:chgData name="JEFFRI ALFA RAZAQ" userId="9b3944b93d196918" providerId="LiveId" clId="{B5A28B4D-3A1B-4E65-A238-2EBBC8E859DF}" dt="2023-01-18T04:53:10.009" v="590" actId="14100"/>
          <ac:spMkLst>
            <pc:docMk/>
            <pc:sldMk cId="2023535584" sldId="258"/>
            <ac:spMk id="2" creationId="{64F79B87-4AA7-436A-A28E-213168C1C67B}"/>
          </ac:spMkLst>
        </pc:spChg>
        <pc:spChg chg="mod">
          <ac:chgData name="JEFFRI ALFA RAZAQ" userId="9b3944b93d196918" providerId="LiveId" clId="{B5A28B4D-3A1B-4E65-A238-2EBBC8E859DF}" dt="2023-01-18T05:08:44.521" v="752" actId="20577"/>
          <ac:spMkLst>
            <pc:docMk/>
            <pc:sldMk cId="2023535584" sldId="258"/>
            <ac:spMk id="5" creationId="{5DD2790B-AC76-457A-BCB5-3E68F230ED5B}"/>
          </ac:spMkLst>
        </pc:spChg>
        <pc:spChg chg="mod">
          <ac:chgData name="JEFFRI ALFA RAZAQ" userId="9b3944b93d196918" providerId="LiveId" clId="{B5A28B4D-3A1B-4E65-A238-2EBBC8E859DF}" dt="2023-01-18T15:34:53.730" v="4896" actId="1076"/>
          <ac:spMkLst>
            <pc:docMk/>
            <pc:sldMk cId="2023535584" sldId="258"/>
            <ac:spMk id="24" creationId="{DA95CB00-346A-4BCB-AB0E-28FBDAD2E1ED}"/>
          </ac:spMkLst>
        </pc:spChg>
      </pc:sldChg>
      <pc:sldChg chg="add del">
        <pc:chgData name="JEFFRI ALFA RAZAQ" userId="9b3944b93d196918" providerId="LiveId" clId="{B5A28B4D-3A1B-4E65-A238-2EBBC8E859DF}" dt="2023-01-18T04:56:50.751" v="682" actId="2696"/>
        <pc:sldMkLst>
          <pc:docMk/>
          <pc:sldMk cId="3953500455" sldId="259"/>
        </pc:sldMkLst>
      </pc:sldChg>
      <pc:sldChg chg="del">
        <pc:chgData name="JEFFRI ALFA RAZAQ" userId="9b3944b93d196918" providerId="LiveId" clId="{B5A28B4D-3A1B-4E65-A238-2EBBC8E859DF}" dt="2023-01-18T06:26:02.919" v="2545" actId="47"/>
        <pc:sldMkLst>
          <pc:docMk/>
          <pc:sldMk cId="1266157980" sldId="260"/>
        </pc:sldMkLst>
      </pc:sldChg>
      <pc:sldChg chg="del">
        <pc:chgData name="JEFFRI ALFA RAZAQ" userId="9b3944b93d196918" providerId="LiveId" clId="{B5A28B4D-3A1B-4E65-A238-2EBBC8E859DF}" dt="2023-01-18T06:26:07.293" v="2547" actId="47"/>
        <pc:sldMkLst>
          <pc:docMk/>
          <pc:sldMk cId="1935360244" sldId="262"/>
        </pc:sldMkLst>
      </pc:sldChg>
      <pc:sldChg chg="addSp delSp modSp mod">
        <pc:chgData name="JEFFRI ALFA RAZAQ" userId="9b3944b93d196918" providerId="LiveId" clId="{B5A28B4D-3A1B-4E65-A238-2EBBC8E859DF}" dt="2023-01-18T18:40:04.981" v="6903" actId="1076"/>
        <pc:sldMkLst>
          <pc:docMk/>
          <pc:sldMk cId="1650012627" sldId="266"/>
        </pc:sldMkLst>
        <pc:spChg chg="mod">
          <ac:chgData name="JEFFRI ALFA RAZAQ" userId="9b3944b93d196918" providerId="LiveId" clId="{B5A28B4D-3A1B-4E65-A238-2EBBC8E859DF}" dt="2023-01-18T15:34:18.947" v="4888" actId="1076"/>
          <ac:spMkLst>
            <pc:docMk/>
            <pc:sldMk cId="1650012627" sldId="266"/>
            <ac:spMk id="2" creationId="{0264C9CC-E38A-467A-8F1C-459375F5EDFF}"/>
          </ac:spMkLst>
        </pc:spChg>
        <pc:spChg chg="mod">
          <ac:chgData name="JEFFRI ALFA RAZAQ" userId="9b3944b93d196918" providerId="LiveId" clId="{B5A28B4D-3A1B-4E65-A238-2EBBC8E859DF}" dt="2023-01-18T08:09:49.064" v="4033" actId="20577"/>
          <ac:spMkLst>
            <pc:docMk/>
            <pc:sldMk cId="1650012627" sldId="266"/>
            <ac:spMk id="3" creationId="{5ECCBAE3-CEA3-4EE0-83F6-41CFC54D2B4A}"/>
          </ac:spMkLst>
        </pc:spChg>
        <pc:spChg chg="add del mod">
          <ac:chgData name="JEFFRI ALFA RAZAQ" userId="9b3944b93d196918" providerId="LiveId" clId="{B5A28B4D-3A1B-4E65-A238-2EBBC8E859DF}" dt="2023-01-18T08:48:18.836" v="4458" actId="21"/>
          <ac:spMkLst>
            <pc:docMk/>
            <pc:sldMk cId="1650012627" sldId="266"/>
            <ac:spMk id="4" creationId="{415117E8-DF07-45EE-5D5B-291FD5B52691}"/>
          </ac:spMkLst>
        </pc:spChg>
        <pc:spChg chg="mod">
          <ac:chgData name="JEFFRI ALFA RAZAQ" userId="9b3944b93d196918" providerId="LiveId" clId="{B5A28B4D-3A1B-4E65-A238-2EBBC8E859DF}" dt="2023-01-18T07:46:37.744" v="4002"/>
          <ac:spMkLst>
            <pc:docMk/>
            <pc:sldMk cId="1650012627" sldId="266"/>
            <ac:spMk id="6" creationId="{CDD6760C-D868-43F4-99FB-1B78C91F8FE1}"/>
          </ac:spMkLst>
        </pc:spChg>
        <pc:spChg chg="add mod">
          <ac:chgData name="JEFFRI ALFA RAZAQ" userId="9b3944b93d196918" providerId="LiveId" clId="{B5A28B4D-3A1B-4E65-A238-2EBBC8E859DF}" dt="2023-01-18T18:40:04.981" v="6903" actId="1076"/>
          <ac:spMkLst>
            <pc:docMk/>
            <pc:sldMk cId="1650012627" sldId="266"/>
            <ac:spMk id="9" creationId="{AD8FFD26-C7F4-8AF3-D115-7609FE68F597}"/>
          </ac:spMkLst>
        </pc:spChg>
        <pc:spChg chg="add del mod ord">
          <ac:chgData name="JEFFRI ALFA RAZAQ" userId="9b3944b93d196918" providerId="LiveId" clId="{B5A28B4D-3A1B-4E65-A238-2EBBC8E859DF}" dt="2023-01-18T08:49:46.096" v="4467" actId="478"/>
          <ac:spMkLst>
            <pc:docMk/>
            <pc:sldMk cId="1650012627" sldId="266"/>
            <ac:spMk id="13" creationId="{4BE90F40-D931-5BFB-E2A1-45EA75C62EFC}"/>
          </ac:spMkLst>
        </pc:spChg>
        <pc:picChg chg="add del mod">
          <ac:chgData name="JEFFRI ALFA RAZAQ" userId="9b3944b93d196918" providerId="LiveId" clId="{B5A28B4D-3A1B-4E65-A238-2EBBC8E859DF}" dt="2023-01-18T15:33:47.225" v="4881" actId="22"/>
          <ac:picMkLst>
            <pc:docMk/>
            <pc:sldMk cId="1650012627" sldId="266"/>
            <ac:picMk id="5" creationId="{1FACD04A-1C5F-ED7B-82D2-99A8CFC24AEC}"/>
          </ac:picMkLst>
        </pc:picChg>
        <pc:picChg chg="add del mod">
          <ac:chgData name="JEFFRI ALFA RAZAQ" userId="9b3944b93d196918" providerId="LiveId" clId="{B5A28B4D-3A1B-4E65-A238-2EBBC8E859DF}" dt="2023-01-18T08:47:57.562" v="4451" actId="21"/>
          <ac:picMkLst>
            <pc:docMk/>
            <pc:sldMk cId="1650012627" sldId="266"/>
            <ac:picMk id="7" creationId="{C78D7503-0AF8-DED2-C7C8-77C6A4E34033}"/>
          </ac:picMkLst>
        </pc:picChg>
        <pc:picChg chg="add mod ord">
          <ac:chgData name="JEFFRI ALFA RAZAQ" userId="9b3944b93d196918" providerId="LiveId" clId="{B5A28B4D-3A1B-4E65-A238-2EBBC8E859DF}" dt="2023-01-18T15:34:12.941" v="4887" actId="167"/>
          <ac:picMkLst>
            <pc:docMk/>
            <pc:sldMk cId="1650012627" sldId="266"/>
            <ac:picMk id="8" creationId="{F9EB0720-F45F-3EE9-2207-A44B9D3D829D}"/>
          </ac:picMkLst>
        </pc:picChg>
        <pc:picChg chg="add del mod">
          <ac:chgData name="JEFFRI ALFA RAZAQ" userId="9b3944b93d196918" providerId="LiveId" clId="{B5A28B4D-3A1B-4E65-A238-2EBBC8E859DF}" dt="2023-01-18T08:47:55.964" v="4450" actId="21"/>
          <ac:picMkLst>
            <pc:docMk/>
            <pc:sldMk cId="1650012627" sldId="266"/>
            <ac:picMk id="9" creationId="{A8CC431F-291F-FEA9-D72F-50D8426F81B7}"/>
          </ac:picMkLst>
        </pc:picChg>
        <pc:picChg chg="add del mod">
          <ac:chgData name="JEFFRI ALFA RAZAQ" userId="9b3944b93d196918" providerId="LiveId" clId="{B5A28B4D-3A1B-4E65-A238-2EBBC8E859DF}" dt="2023-01-18T08:51:18.733" v="4481" actId="478"/>
          <ac:picMkLst>
            <pc:docMk/>
            <pc:sldMk cId="1650012627" sldId="266"/>
            <ac:picMk id="11" creationId="{5EDF9BE4-F2E5-53E6-56FB-E461FD496E02}"/>
          </ac:picMkLst>
        </pc:picChg>
        <pc:picChg chg="mod">
          <ac:chgData name="JEFFRI ALFA RAZAQ" userId="9b3944b93d196918" providerId="LiveId" clId="{B5A28B4D-3A1B-4E65-A238-2EBBC8E859DF}" dt="2023-01-18T08:48:03.466" v="4453" actId="1038"/>
          <ac:picMkLst>
            <pc:docMk/>
            <pc:sldMk cId="1650012627" sldId="266"/>
            <ac:picMk id="12" creationId="{A93ACF4C-E9B0-426E-B719-A441974AD9CE}"/>
          </ac:picMkLst>
        </pc:picChg>
        <pc:picChg chg="add del mod modCrop">
          <ac:chgData name="JEFFRI ALFA RAZAQ" userId="9b3944b93d196918" providerId="LiveId" clId="{B5A28B4D-3A1B-4E65-A238-2EBBC8E859DF}" dt="2023-01-18T08:51:20.533" v="4482" actId="478"/>
          <ac:picMkLst>
            <pc:docMk/>
            <pc:sldMk cId="1650012627" sldId="266"/>
            <ac:picMk id="14" creationId="{68548AE3-F08B-5297-E3BC-A527FDD344C5}"/>
          </ac:picMkLst>
        </pc:picChg>
        <pc:picChg chg="add del mod modCrop">
          <ac:chgData name="JEFFRI ALFA RAZAQ" userId="9b3944b93d196918" providerId="LiveId" clId="{B5A28B4D-3A1B-4E65-A238-2EBBC8E859DF}" dt="2023-01-18T15:34:01.051" v="4883" actId="478"/>
          <ac:picMkLst>
            <pc:docMk/>
            <pc:sldMk cId="1650012627" sldId="266"/>
            <ac:picMk id="16" creationId="{B1261688-881C-002D-172A-FEE5F5BF3875}"/>
          </ac:picMkLst>
        </pc:picChg>
      </pc:sldChg>
      <pc:sldChg chg="addSp modSp mod">
        <pc:chgData name="JEFFRI ALFA RAZAQ" userId="9b3944b93d196918" providerId="LiveId" clId="{B5A28B4D-3A1B-4E65-A238-2EBBC8E859DF}" dt="2023-01-18T18:22:36.381" v="6645" actId="20577"/>
        <pc:sldMkLst>
          <pc:docMk/>
          <pc:sldMk cId="1316663592" sldId="269"/>
        </pc:sldMkLst>
        <pc:spChg chg="mod">
          <ac:chgData name="JEFFRI ALFA RAZAQ" userId="9b3944b93d196918" providerId="LiveId" clId="{B5A28B4D-3A1B-4E65-A238-2EBBC8E859DF}" dt="2023-01-18T07:47:40.952" v="4023" actId="20577"/>
          <ac:spMkLst>
            <pc:docMk/>
            <pc:sldMk cId="1316663592" sldId="269"/>
            <ac:spMk id="2" creationId="{DE4D24B6-BECF-4BE6-9971-53768392C0BB}"/>
          </ac:spMkLst>
        </pc:spChg>
        <pc:spChg chg="mod">
          <ac:chgData name="JEFFRI ALFA RAZAQ" userId="9b3944b93d196918" providerId="LiveId" clId="{B5A28B4D-3A1B-4E65-A238-2EBBC8E859DF}" dt="2023-01-18T18:22:07.096" v="6638" actId="1076"/>
          <ac:spMkLst>
            <pc:docMk/>
            <pc:sldMk cId="1316663592" sldId="269"/>
            <ac:spMk id="3" creationId="{D46DC636-DB75-49A5-B764-91FF21804DA0}"/>
          </ac:spMkLst>
        </pc:spChg>
        <pc:spChg chg="mod">
          <ac:chgData name="JEFFRI ALFA RAZAQ" userId="9b3944b93d196918" providerId="LiveId" clId="{B5A28B4D-3A1B-4E65-A238-2EBBC8E859DF}" dt="2023-01-18T07:47:49.263" v="4030" actId="20577"/>
          <ac:spMkLst>
            <pc:docMk/>
            <pc:sldMk cId="1316663592" sldId="269"/>
            <ac:spMk id="4" creationId="{EE5A967A-4C75-4949-9D48-17FD2D8B8B59}"/>
          </ac:spMkLst>
        </pc:spChg>
        <pc:spChg chg="mod">
          <ac:chgData name="JEFFRI ALFA RAZAQ" userId="9b3944b93d196918" providerId="LiveId" clId="{B5A28B4D-3A1B-4E65-A238-2EBBC8E859DF}" dt="2023-01-18T06:26:30.821" v="2613" actId="20577"/>
          <ac:spMkLst>
            <pc:docMk/>
            <pc:sldMk cId="1316663592" sldId="269"/>
            <ac:spMk id="5" creationId="{E15085CC-458F-4E9F-AF16-A815111FBF00}"/>
          </ac:spMkLst>
        </pc:spChg>
        <pc:spChg chg="mod">
          <ac:chgData name="JEFFRI ALFA RAZAQ" userId="9b3944b93d196918" providerId="LiveId" clId="{B5A28B4D-3A1B-4E65-A238-2EBBC8E859DF}" dt="2023-01-18T06:26:22.339" v="2597" actId="20577"/>
          <ac:spMkLst>
            <pc:docMk/>
            <pc:sldMk cId="1316663592" sldId="269"/>
            <ac:spMk id="7" creationId="{D10F5C8F-9E7F-4E64-9AF6-329D1654118B}"/>
          </ac:spMkLst>
        </pc:spChg>
        <pc:spChg chg="add mod">
          <ac:chgData name="JEFFRI ALFA RAZAQ" userId="9b3944b93d196918" providerId="LiveId" clId="{B5A28B4D-3A1B-4E65-A238-2EBBC8E859DF}" dt="2023-01-18T18:22:36.381" v="6645" actId="20577"/>
          <ac:spMkLst>
            <pc:docMk/>
            <pc:sldMk cId="1316663592" sldId="269"/>
            <ac:spMk id="8" creationId="{A415E4DA-DB12-107A-E818-6ACB76556AF1}"/>
          </ac:spMkLst>
        </pc:spChg>
      </pc:sldChg>
      <pc:sldChg chg="del">
        <pc:chgData name="JEFFRI ALFA RAZAQ" userId="9b3944b93d196918" providerId="LiveId" clId="{B5A28B4D-3A1B-4E65-A238-2EBBC8E859DF}" dt="2023-01-18T06:26:05.808" v="2546" actId="47"/>
        <pc:sldMkLst>
          <pc:docMk/>
          <pc:sldMk cId="2113840733" sldId="270"/>
        </pc:sldMkLst>
      </pc:sldChg>
      <pc:sldChg chg="del">
        <pc:chgData name="JEFFRI ALFA RAZAQ" userId="9b3944b93d196918" providerId="LiveId" clId="{B5A28B4D-3A1B-4E65-A238-2EBBC8E859DF}" dt="2023-01-18T06:26:08.627" v="2548" actId="47"/>
        <pc:sldMkLst>
          <pc:docMk/>
          <pc:sldMk cId="1855796050" sldId="271"/>
        </pc:sldMkLst>
      </pc:sldChg>
      <pc:sldChg chg="del">
        <pc:chgData name="JEFFRI ALFA RAZAQ" userId="9b3944b93d196918" providerId="LiveId" clId="{B5A28B4D-3A1B-4E65-A238-2EBBC8E859DF}" dt="2023-01-18T06:26:33.921" v="2614" actId="47"/>
        <pc:sldMkLst>
          <pc:docMk/>
          <pc:sldMk cId="59582380" sldId="272"/>
        </pc:sldMkLst>
      </pc:sldChg>
      <pc:sldChg chg="addSp delSp modSp mod ord modClrScheme chgLayout">
        <pc:chgData name="JEFFRI ALFA RAZAQ" userId="9b3944b93d196918" providerId="LiveId" clId="{B5A28B4D-3A1B-4E65-A238-2EBBC8E859DF}" dt="2023-01-19T06:48:26.012" v="7174" actId="1076"/>
        <pc:sldMkLst>
          <pc:docMk/>
          <pc:sldMk cId="43940203" sldId="273"/>
        </pc:sldMkLst>
        <pc:spChg chg="add mod">
          <ac:chgData name="JEFFRI ALFA RAZAQ" userId="9b3944b93d196918" providerId="LiveId" clId="{B5A28B4D-3A1B-4E65-A238-2EBBC8E859DF}" dt="2023-01-19T06:48:26.012" v="7174" actId="1076"/>
          <ac:spMkLst>
            <pc:docMk/>
            <pc:sldMk cId="43940203" sldId="273"/>
            <ac:spMk id="2" creationId="{AE8BD020-614F-2FFF-13CB-205083692489}"/>
          </ac:spMkLst>
        </pc:spChg>
        <pc:spChg chg="del">
          <ac:chgData name="JEFFRI ALFA RAZAQ" userId="9b3944b93d196918" providerId="LiveId" clId="{B5A28B4D-3A1B-4E65-A238-2EBBC8E859DF}" dt="2023-01-18T04:19:28.212" v="260" actId="21"/>
          <ac:spMkLst>
            <pc:docMk/>
            <pc:sldMk cId="43940203" sldId="273"/>
            <ac:spMk id="4" creationId="{C23F0482-3140-2B11-56B7-BEC1EAF187A4}"/>
          </ac:spMkLst>
        </pc:spChg>
        <pc:spChg chg="mod ord">
          <ac:chgData name="JEFFRI ALFA RAZAQ" userId="9b3944b93d196918" providerId="LiveId" clId="{B5A28B4D-3A1B-4E65-A238-2EBBC8E859DF}" dt="2023-01-18T18:49:53.338" v="6959" actId="26606"/>
          <ac:spMkLst>
            <pc:docMk/>
            <pc:sldMk cId="43940203" sldId="273"/>
            <ac:spMk id="5" creationId="{C51FFFDA-0294-49E2-602C-224AA02F421E}"/>
          </ac:spMkLst>
        </pc:spChg>
        <pc:spChg chg="mod">
          <ac:chgData name="JEFFRI ALFA RAZAQ" userId="9b3944b93d196918" providerId="LiveId" clId="{B5A28B4D-3A1B-4E65-A238-2EBBC8E859DF}" dt="2023-01-18T17:47:53.176" v="6509" actId="164"/>
          <ac:spMkLst>
            <pc:docMk/>
            <pc:sldMk cId="43940203" sldId="273"/>
            <ac:spMk id="11" creationId="{26DDDC71-5A45-0749-2425-0179A74F6DB2}"/>
          </ac:spMkLst>
        </pc:spChg>
        <pc:spChg chg="mod">
          <ac:chgData name="JEFFRI ALFA RAZAQ" userId="9b3944b93d196918" providerId="LiveId" clId="{B5A28B4D-3A1B-4E65-A238-2EBBC8E859DF}" dt="2023-01-18T17:47:53.176" v="6509" actId="164"/>
          <ac:spMkLst>
            <pc:docMk/>
            <pc:sldMk cId="43940203" sldId="273"/>
            <ac:spMk id="12" creationId="{35E4D20B-B1BC-C692-F091-87FD09F3002D}"/>
          </ac:spMkLst>
        </pc:spChg>
        <pc:spChg chg="add del mod">
          <ac:chgData name="JEFFRI ALFA RAZAQ" userId="9b3944b93d196918" providerId="LiveId" clId="{B5A28B4D-3A1B-4E65-A238-2EBBC8E859DF}" dt="2023-01-18T18:49:53.338" v="6959" actId="26606"/>
          <ac:spMkLst>
            <pc:docMk/>
            <pc:sldMk cId="43940203" sldId="273"/>
            <ac:spMk id="13" creationId="{68524E23-338F-1B2C-E727-069FB91EFE2D}"/>
          </ac:spMkLst>
        </pc:spChg>
        <pc:spChg chg="add del mod">
          <ac:chgData name="JEFFRI ALFA RAZAQ" userId="9b3944b93d196918" providerId="LiveId" clId="{B5A28B4D-3A1B-4E65-A238-2EBBC8E859DF}" dt="2023-01-18T18:49:31.584" v="6956" actId="478"/>
          <ac:spMkLst>
            <pc:docMk/>
            <pc:sldMk cId="43940203" sldId="273"/>
            <ac:spMk id="14" creationId="{B6A9581E-EF96-0DDA-F530-19AC5B824ED4}"/>
          </ac:spMkLst>
        </pc:spChg>
        <pc:spChg chg="add del mod">
          <ac:chgData name="JEFFRI ALFA RAZAQ" userId="9b3944b93d196918" providerId="LiveId" clId="{B5A28B4D-3A1B-4E65-A238-2EBBC8E859DF}" dt="2023-01-18T18:49:37.905" v="6957" actId="478"/>
          <ac:spMkLst>
            <pc:docMk/>
            <pc:sldMk cId="43940203" sldId="273"/>
            <ac:spMk id="15" creationId="{89D2D3C2-8F45-F387-136E-5049B3B20DA5}"/>
          </ac:spMkLst>
        </pc:spChg>
        <pc:spChg chg="add del mod">
          <ac:chgData name="JEFFRI ALFA RAZAQ" userId="9b3944b93d196918" providerId="LiveId" clId="{B5A28B4D-3A1B-4E65-A238-2EBBC8E859DF}" dt="2023-01-18T18:48:56.558" v="6920" actId="478"/>
          <ac:spMkLst>
            <pc:docMk/>
            <pc:sldMk cId="43940203" sldId="273"/>
            <ac:spMk id="16" creationId="{0623FCB4-87A0-C198-3472-EBF357381F50}"/>
          </ac:spMkLst>
        </pc:spChg>
        <pc:spChg chg="add del mod">
          <ac:chgData name="JEFFRI ALFA RAZAQ" userId="9b3944b93d196918" providerId="LiveId" clId="{B5A28B4D-3A1B-4E65-A238-2EBBC8E859DF}" dt="2023-01-18T18:49:53.338" v="6959" actId="26606"/>
          <ac:spMkLst>
            <pc:docMk/>
            <pc:sldMk cId="43940203" sldId="273"/>
            <ac:spMk id="17" creationId="{D8DEB36E-5C8A-7106-E0E1-126D66098D0E}"/>
          </ac:spMkLst>
        </pc:spChg>
        <pc:spChg chg="add del mod">
          <ac:chgData name="JEFFRI ALFA RAZAQ" userId="9b3944b93d196918" providerId="LiveId" clId="{B5A28B4D-3A1B-4E65-A238-2EBBC8E859DF}" dt="2023-01-18T18:48:58.685" v="6921" actId="478"/>
          <ac:spMkLst>
            <pc:docMk/>
            <pc:sldMk cId="43940203" sldId="273"/>
            <ac:spMk id="18" creationId="{BC4F0B84-CB8E-B00C-91B9-B0FDB0F3692F}"/>
          </ac:spMkLst>
        </pc:spChg>
        <pc:spChg chg="add del">
          <ac:chgData name="JEFFRI ALFA RAZAQ" userId="9b3944b93d196918" providerId="LiveId" clId="{B5A28B4D-3A1B-4E65-A238-2EBBC8E859DF}" dt="2023-01-18T18:50:06.729" v="6961" actId="478"/>
          <ac:spMkLst>
            <pc:docMk/>
            <pc:sldMk cId="43940203" sldId="273"/>
            <ac:spMk id="19" creationId="{60778C3C-E129-040F-87B3-48E56F7291C7}"/>
          </ac:spMkLst>
        </pc:spChg>
        <pc:spChg chg="add del">
          <ac:chgData name="JEFFRI ALFA RAZAQ" userId="9b3944b93d196918" providerId="LiveId" clId="{B5A28B4D-3A1B-4E65-A238-2EBBC8E859DF}" dt="2023-01-18T18:50:10.019" v="6963" actId="478"/>
          <ac:spMkLst>
            <pc:docMk/>
            <pc:sldMk cId="43940203" sldId="273"/>
            <ac:spMk id="20" creationId="{D9BE5DEE-FF31-4BA2-67BD-166127690564}"/>
          </ac:spMkLst>
        </pc:spChg>
        <pc:spChg chg="add del">
          <ac:chgData name="JEFFRI ALFA RAZAQ" userId="9b3944b93d196918" providerId="LiveId" clId="{B5A28B4D-3A1B-4E65-A238-2EBBC8E859DF}" dt="2023-01-18T18:50:08.093" v="6962" actId="478"/>
          <ac:spMkLst>
            <pc:docMk/>
            <pc:sldMk cId="43940203" sldId="273"/>
            <ac:spMk id="21" creationId="{0E6B3CBC-67EA-5DFB-80F0-284147CA6368}"/>
          </ac:spMkLst>
        </pc:spChg>
        <pc:grpChg chg="add del mod">
          <ac:chgData name="JEFFRI ALFA RAZAQ" userId="9b3944b93d196918" providerId="LiveId" clId="{B5A28B4D-3A1B-4E65-A238-2EBBC8E859DF}" dt="2023-01-18T18:42:55.477" v="6911" actId="478"/>
          <ac:grpSpMkLst>
            <pc:docMk/>
            <pc:sldMk cId="43940203" sldId="273"/>
            <ac:grpSpMk id="2" creationId="{AB5B36AD-4563-CA57-9CFB-6D69422EB3CE}"/>
          </ac:grpSpMkLst>
        </pc:grpChg>
        <pc:picChg chg="add del">
          <ac:chgData name="JEFFRI ALFA RAZAQ" userId="9b3944b93d196918" providerId="LiveId" clId="{B5A28B4D-3A1B-4E65-A238-2EBBC8E859DF}" dt="2023-01-18T18:42:58.518" v="6913" actId="22"/>
          <ac:picMkLst>
            <pc:docMk/>
            <pc:sldMk cId="43940203" sldId="273"/>
            <ac:picMk id="4" creationId="{99DCD4F5-B965-C888-0EA7-21493EC22D76}"/>
          </ac:picMkLst>
        </pc:picChg>
        <pc:picChg chg="add del">
          <ac:chgData name="JEFFRI ALFA RAZAQ" userId="9b3944b93d196918" providerId="LiveId" clId="{B5A28B4D-3A1B-4E65-A238-2EBBC8E859DF}" dt="2023-01-18T18:48:24.690" v="6915" actId="478"/>
          <ac:picMkLst>
            <pc:docMk/>
            <pc:sldMk cId="43940203" sldId="273"/>
            <ac:picMk id="7" creationId="{B8B2EDF6-479A-D919-00C4-9FE8C37C736F}"/>
          </ac:picMkLst>
        </pc:picChg>
        <pc:picChg chg="add mod ord">
          <ac:chgData name="JEFFRI ALFA RAZAQ" userId="9b3944b93d196918" providerId="LiveId" clId="{B5A28B4D-3A1B-4E65-A238-2EBBC8E859DF}" dt="2023-01-18T18:49:53.338" v="6959" actId="26606"/>
          <ac:picMkLst>
            <pc:docMk/>
            <pc:sldMk cId="43940203" sldId="273"/>
            <ac:picMk id="9" creationId="{427F1C5C-1E76-6B13-3C72-C3420A8C37D0}"/>
          </ac:picMkLst>
        </pc:picChg>
        <pc:picChg chg="mod">
          <ac:chgData name="JEFFRI ALFA RAZAQ" userId="9b3944b93d196918" providerId="LiveId" clId="{B5A28B4D-3A1B-4E65-A238-2EBBC8E859DF}" dt="2023-01-18T17:47:53.176" v="6509" actId="164"/>
          <ac:picMkLst>
            <pc:docMk/>
            <pc:sldMk cId="43940203" sldId="273"/>
            <ac:picMk id="10" creationId="{12155C51-F1A2-A958-AE53-A3559D501699}"/>
          </ac:picMkLst>
        </pc:picChg>
      </pc:sldChg>
      <pc:sldChg chg="addSp delSp modSp mod">
        <pc:chgData name="JEFFRI ALFA RAZAQ" userId="9b3944b93d196918" providerId="LiveId" clId="{B5A28B4D-3A1B-4E65-A238-2EBBC8E859DF}" dt="2023-01-18T18:34:26.606" v="6832" actId="207"/>
        <pc:sldMkLst>
          <pc:docMk/>
          <pc:sldMk cId="2293871221" sldId="274"/>
        </pc:sldMkLst>
        <pc:spChg chg="del mod">
          <ac:chgData name="JEFFRI ALFA RAZAQ" userId="9b3944b93d196918" providerId="LiveId" clId="{B5A28B4D-3A1B-4E65-A238-2EBBC8E859DF}" dt="2023-01-18T08:44:35.190" v="4437" actId="21"/>
          <ac:spMkLst>
            <pc:docMk/>
            <pc:sldMk cId="2293871221" sldId="274"/>
            <ac:spMk id="6" creationId="{9CD83E36-3C93-F186-4AFE-ACF0D238AFD8}"/>
          </ac:spMkLst>
        </pc:spChg>
        <pc:spChg chg="mod ord">
          <ac:chgData name="JEFFRI ALFA RAZAQ" userId="9b3944b93d196918" providerId="LiveId" clId="{B5A28B4D-3A1B-4E65-A238-2EBBC8E859DF}" dt="2023-01-18T18:34:26.606" v="6832" actId="207"/>
          <ac:spMkLst>
            <pc:docMk/>
            <pc:sldMk cId="2293871221" sldId="274"/>
            <ac:spMk id="8" creationId="{D2EA13CC-D2B0-1AD8-BCC3-17CB8C4F9B3E}"/>
          </ac:spMkLst>
        </pc:spChg>
        <pc:grpChg chg="add mod">
          <ac:chgData name="JEFFRI ALFA RAZAQ" userId="9b3944b93d196918" providerId="LiveId" clId="{B5A28B4D-3A1B-4E65-A238-2EBBC8E859DF}" dt="2023-01-18T17:47:46.045" v="6508" actId="164"/>
          <ac:grpSpMkLst>
            <pc:docMk/>
            <pc:sldMk cId="2293871221" sldId="274"/>
            <ac:grpSpMk id="7" creationId="{5E1AC441-63EB-79F6-5DF6-4F196A18AFD1}"/>
          </ac:grpSpMkLst>
        </pc:grpChg>
        <pc:picChg chg="add mod">
          <ac:chgData name="JEFFRI ALFA RAZAQ" userId="9b3944b93d196918" providerId="LiveId" clId="{B5A28B4D-3A1B-4E65-A238-2EBBC8E859DF}" dt="2023-01-18T17:47:46.045" v="6508" actId="164"/>
          <ac:picMkLst>
            <pc:docMk/>
            <pc:sldMk cId="2293871221" sldId="274"/>
            <ac:picMk id="4" creationId="{072DA81D-5C41-498F-B48C-86DA64197722}"/>
          </ac:picMkLst>
        </pc:picChg>
        <pc:picChg chg="mod">
          <ac:chgData name="JEFFRI ALFA RAZAQ" userId="9b3944b93d196918" providerId="LiveId" clId="{B5A28B4D-3A1B-4E65-A238-2EBBC8E859DF}" dt="2023-01-18T17:47:46.045" v="6508" actId="164"/>
          <ac:picMkLst>
            <pc:docMk/>
            <pc:sldMk cId="2293871221" sldId="274"/>
            <ac:picMk id="5" creationId="{9331FAC7-F6A0-7AEF-031A-FEB3077B2204}"/>
          </ac:picMkLst>
        </pc:picChg>
        <pc:picChg chg="add mod">
          <ac:chgData name="JEFFRI ALFA RAZAQ" userId="9b3944b93d196918" providerId="LiveId" clId="{B5A28B4D-3A1B-4E65-A238-2EBBC8E859DF}" dt="2023-01-18T17:47:46.045" v="6508" actId="164"/>
          <ac:picMkLst>
            <pc:docMk/>
            <pc:sldMk cId="2293871221" sldId="274"/>
            <ac:picMk id="6" creationId="{3CBF9339-F7E9-14E8-FDA8-A52F23EF798A}"/>
          </ac:picMkLst>
        </pc:picChg>
      </pc:sldChg>
      <pc:sldChg chg="addSp delSp modSp mod">
        <pc:chgData name="JEFFRI ALFA RAZAQ" userId="9b3944b93d196918" providerId="LiveId" clId="{B5A28B4D-3A1B-4E65-A238-2EBBC8E859DF}" dt="2023-01-18T17:47:31.096" v="6507" actId="164"/>
        <pc:sldMkLst>
          <pc:docMk/>
          <pc:sldMk cId="132638141" sldId="275"/>
        </pc:sldMkLst>
        <pc:spChg chg="del">
          <ac:chgData name="JEFFRI ALFA RAZAQ" userId="9b3944b93d196918" providerId="LiveId" clId="{B5A28B4D-3A1B-4E65-A238-2EBBC8E859DF}" dt="2023-01-18T04:19:08.693" v="257" actId="21"/>
          <ac:spMkLst>
            <pc:docMk/>
            <pc:sldMk cId="132638141" sldId="275"/>
            <ac:spMk id="2" creationId="{CC82CB48-FC40-9DAD-E437-CB86B8844DF8}"/>
          </ac:spMkLst>
        </pc:spChg>
        <pc:spChg chg="mod">
          <ac:chgData name="JEFFRI ALFA RAZAQ" userId="9b3944b93d196918" providerId="LiveId" clId="{B5A28B4D-3A1B-4E65-A238-2EBBC8E859DF}" dt="2023-01-18T15:53:13.643" v="5288" actId="20577"/>
          <ac:spMkLst>
            <pc:docMk/>
            <pc:sldMk cId="132638141" sldId="275"/>
            <ac:spMk id="6" creationId="{89FB53A7-A6E2-8686-54B5-CBFB89D069EE}"/>
          </ac:spMkLst>
        </pc:spChg>
        <pc:grpChg chg="add mod">
          <ac:chgData name="JEFFRI ALFA RAZAQ" userId="9b3944b93d196918" providerId="LiveId" clId="{B5A28B4D-3A1B-4E65-A238-2EBBC8E859DF}" dt="2023-01-18T17:47:31.096" v="6507" actId="164"/>
          <ac:grpSpMkLst>
            <pc:docMk/>
            <pc:sldMk cId="132638141" sldId="275"/>
            <ac:grpSpMk id="11" creationId="{3A248EB7-7D41-04FF-F251-F82F7888AF3D}"/>
          </ac:grpSpMkLst>
        </pc:grpChg>
        <pc:picChg chg="add mod">
          <ac:chgData name="JEFFRI ALFA RAZAQ" userId="9b3944b93d196918" providerId="LiveId" clId="{B5A28B4D-3A1B-4E65-A238-2EBBC8E859DF}" dt="2023-01-18T17:47:31.096" v="6507" actId="164"/>
          <ac:picMkLst>
            <pc:docMk/>
            <pc:sldMk cId="132638141" sldId="275"/>
            <ac:picMk id="2" creationId="{8A071E23-4622-FEB7-C2DD-95459BDC9AD6}"/>
          </ac:picMkLst>
        </pc:picChg>
        <pc:picChg chg="add mod">
          <ac:chgData name="JEFFRI ALFA RAZAQ" userId="9b3944b93d196918" providerId="LiveId" clId="{B5A28B4D-3A1B-4E65-A238-2EBBC8E859DF}" dt="2023-01-18T17:47:31.096" v="6507" actId="164"/>
          <ac:picMkLst>
            <pc:docMk/>
            <pc:sldMk cId="132638141" sldId="275"/>
            <ac:picMk id="4" creationId="{F9BCA8E7-5785-B65B-3375-222F7C499264}"/>
          </ac:picMkLst>
        </pc:picChg>
        <pc:picChg chg="mod">
          <ac:chgData name="JEFFRI ALFA RAZAQ" userId="9b3944b93d196918" providerId="LiveId" clId="{B5A28B4D-3A1B-4E65-A238-2EBBC8E859DF}" dt="2023-01-18T17:47:31.096" v="6507" actId="164"/>
          <ac:picMkLst>
            <pc:docMk/>
            <pc:sldMk cId="132638141" sldId="275"/>
            <ac:picMk id="5" creationId="{1A76A353-68A8-15CD-7A94-138B8872F49D}"/>
          </ac:picMkLst>
        </pc:picChg>
        <pc:picChg chg="add mod">
          <ac:chgData name="JEFFRI ALFA RAZAQ" userId="9b3944b93d196918" providerId="LiveId" clId="{B5A28B4D-3A1B-4E65-A238-2EBBC8E859DF}" dt="2023-01-18T17:47:31.096" v="6507" actId="164"/>
          <ac:picMkLst>
            <pc:docMk/>
            <pc:sldMk cId="132638141" sldId="275"/>
            <ac:picMk id="7" creationId="{49D5CBA7-B07C-015C-6EC1-6C130693E2AB}"/>
          </ac:picMkLst>
        </pc:picChg>
        <pc:picChg chg="add mod">
          <ac:chgData name="JEFFRI ALFA RAZAQ" userId="9b3944b93d196918" providerId="LiveId" clId="{B5A28B4D-3A1B-4E65-A238-2EBBC8E859DF}" dt="2023-01-18T17:47:31.096" v="6507" actId="164"/>
          <ac:picMkLst>
            <pc:docMk/>
            <pc:sldMk cId="132638141" sldId="275"/>
            <ac:picMk id="8" creationId="{109F1B93-728E-CEF9-4BBE-19721E7B060A}"/>
          </ac:picMkLst>
        </pc:picChg>
        <pc:picChg chg="add mod">
          <ac:chgData name="JEFFRI ALFA RAZAQ" userId="9b3944b93d196918" providerId="LiveId" clId="{B5A28B4D-3A1B-4E65-A238-2EBBC8E859DF}" dt="2023-01-18T17:47:31.096" v="6507" actId="164"/>
          <ac:picMkLst>
            <pc:docMk/>
            <pc:sldMk cId="132638141" sldId="275"/>
            <ac:picMk id="9" creationId="{3E0B7B0D-E785-3DE5-6609-B59E334A3C6D}"/>
          </ac:picMkLst>
        </pc:picChg>
        <pc:picChg chg="add mod">
          <ac:chgData name="JEFFRI ALFA RAZAQ" userId="9b3944b93d196918" providerId="LiveId" clId="{B5A28B4D-3A1B-4E65-A238-2EBBC8E859DF}" dt="2023-01-18T15:53:20.078" v="5295" actId="1038"/>
          <ac:picMkLst>
            <pc:docMk/>
            <pc:sldMk cId="132638141" sldId="275"/>
            <ac:picMk id="10" creationId="{B7D3FCA8-8610-E4AF-EF09-0B869D71AEA3}"/>
          </ac:picMkLst>
        </pc:picChg>
      </pc:sldChg>
      <pc:sldChg chg="addSp delSp modSp mod">
        <pc:chgData name="JEFFRI ALFA RAZAQ" userId="9b3944b93d196918" providerId="LiveId" clId="{B5A28B4D-3A1B-4E65-A238-2EBBC8E859DF}" dt="2023-01-18T18:34:39.235" v="6833" actId="207"/>
        <pc:sldMkLst>
          <pc:docMk/>
          <pc:sldMk cId="2368127072" sldId="276"/>
        </pc:sldMkLst>
        <pc:spChg chg="del">
          <ac:chgData name="JEFFRI ALFA RAZAQ" userId="9b3944b93d196918" providerId="LiveId" clId="{B5A28B4D-3A1B-4E65-A238-2EBBC8E859DF}" dt="2023-01-18T04:53:54.782" v="595" actId="21"/>
          <ac:spMkLst>
            <pc:docMk/>
            <pc:sldMk cId="2368127072" sldId="276"/>
            <ac:spMk id="2" creationId="{3B4C1628-DF58-2F68-0397-4C11C5675409}"/>
          </ac:spMkLst>
        </pc:spChg>
        <pc:spChg chg="add mod ord">
          <ac:chgData name="JEFFRI ALFA RAZAQ" userId="9b3944b93d196918" providerId="LiveId" clId="{B5A28B4D-3A1B-4E65-A238-2EBBC8E859DF}" dt="2023-01-18T18:34:39.235" v="6833" actId="207"/>
          <ac:spMkLst>
            <pc:docMk/>
            <pc:sldMk cId="2368127072" sldId="276"/>
            <ac:spMk id="6" creationId="{A0FECB7D-5564-39B8-CA5E-4EF7BD08690A}"/>
          </ac:spMkLst>
        </pc:spChg>
        <pc:grpChg chg="add mod">
          <ac:chgData name="JEFFRI ALFA RAZAQ" userId="9b3944b93d196918" providerId="LiveId" clId="{B5A28B4D-3A1B-4E65-A238-2EBBC8E859DF}" dt="2023-01-18T17:47:19.863" v="6506" actId="164"/>
          <ac:grpSpMkLst>
            <pc:docMk/>
            <pc:sldMk cId="2368127072" sldId="276"/>
            <ac:grpSpMk id="4" creationId="{BB4FD0A2-78F8-66E6-C9F1-503A7F62791F}"/>
          </ac:grpSpMkLst>
        </pc:grpChg>
        <pc:picChg chg="add mod">
          <ac:chgData name="JEFFRI ALFA RAZAQ" userId="9b3944b93d196918" providerId="LiveId" clId="{B5A28B4D-3A1B-4E65-A238-2EBBC8E859DF}" dt="2023-01-18T17:47:19.863" v="6506" actId="164"/>
          <ac:picMkLst>
            <pc:docMk/>
            <pc:sldMk cId="2368127072" sldId="276"/>
            <ac:picMk id="2" creationId="{B78C91EB-E12F-9AD6-D73C-22C165DE8F54}"/>
          </ac:picMkLst>
        </pc:picChg>
        <pc:picChg chg="mod">
          <ac:chgData name="JEFFRI ALFA RAZAQ" userId="9b3944b93d196918" providerId="LiveId" clId="{B5A28B4D-3A1B-4E65-A238-2EBBC8E859DF}" dt="2023-01-18T17:47:19.863" v="6506" actId="164"/>
          <ac:picMkLst>
            <pc:docMk/>
            <pc:sldMk cId="2368127072" sldId="276"/>
            <ac:picMk id="5" creationId="{AB6B6547-74CA-709B-E7C7-A0E275E41896}"/>
          </ac:picMkLst>
        </pc:picChg>
      </pc:sldChg>
      <pc:sldChg chg="addSp delSp modSp new mod">
        <pc:chgData name="JEFFRI ALFA RAZAQ" userId="9b3944b93d196918" providerId="LiveId" clId="{B5A28B4D-3A1B-4E65-A238-2EBBC8E859DF}" dt="2023-01-18T18:34:49.833" v="6834" actId="207"/>
        <pc:sldMkLst>
          <pc:docMk/>
          <pc:sldMk cId="1995592798" sldId="277"/>
        </pc:sldMkLst>
        <pc:spChg chg="del">
          <ac:chgData name="JEFFRI ALFA RAZAQ" userId="9b3944b93d196918" providerId="LiveId" clId="{B5A28B4D-3A1B-4E65-A238-2EBBC8E859DF}" dt="2023-01-18T04:19:02.994" v="255" actId="21"/>
          <ac:spMkLst>
            <pc:docMk/>
            <pc:sldMk cId="1995592798" sldId="277"/>
            <ac:spMk id="2" creationId="{38DD93C5-DFF7-B9B0-E955-AC09502CE714}"/>
          </ac:spMkLst>
        </pc:spChg>
        <pc:spChg chg="add del mod">
          <ac:chgData name="JEFFRI ALFA RAZAQ" userId="9b3944b93d196918" providerId="LiveId" clId="{B5A28B4D-3A1B-4E65-A238-2EBBC8E859DF}" dt="2023-01-18T05:02:17.920" v="691" actId="478"/>
          <ac:spMkLst>
            <pc:docMk/>
            <pc:sldMk cId="1995592798" sldId="277"/>
            <ac:spMk id="6" creationId="{3330FF78-108C-73E0-ADDE-CD1463689931}"/>
          </ac:spMkLst>
        </pc:spChg>
        <pc:spChg chg="add mod">
          <ac:chgData name="JEFFRI ALFA RAZAQ" userId="9b3944b93d196918" providerId="LiveId" clId="{B5A28B4D-3A1B-4E65-A238-2EBBC8E859DF}" dt="2023-01-18T18:33:59.815" v="6828" actId="207"/>
          <ac:spMkLst>
            <pc:docMk/>
            <pc:sldMk cId="1995592798" sldId="277"/>
            <ac:spMk id="7" creationId="{A261A2D7-54EA-DA83-9E55-12F13CD692B7}"/>
          </ac:spMkLst>
        </pc:spChg>
        <pc:spChg chg="add mod">
          <ac:chgData name="JEFFRI ALFA RAZAQ" userId="9b3944b93d196918" providerId="LiveId" clId="{B5A28B4D-3A1B-4E65-A238-2EBBC8E859DF}" dt="2023-01-18T18:34:49.833" v="6834" actId="207"/>
          <ac:spMkLst>
            <pc:docMk/>
            <pc:sldMk cId="1995592798" sldId="277"/>
            <ac:spMk id="8" creationId="{E4772445-C955-70E1-3892-E300525A8F87}"/>
          </ac:spMkLst>
        </pc:spChg>
        <pc:spChg chg="add mod">
          <ac:chgData name="JEFFRI ALFA RAZAQ" userId="9b3944b93d196918" providerId="LiveId" clId="{B5A28B4D-3A1B-4E65-A238-2EBBC8E859DF}" dt="2023-01-18T18:34:49.833" v="6834" actId="207"/>
          <ac:spMkLst>
            <pc:docMk/>
            <pc:sldMk cId="1995592798" sldId="277"/>
            <ac:spMk id="9" creationId="{4063928D-655F-A594-4CD9-68E8259B1F28}"/>
          </ac:spMkLst>
        </pc:spChg>
        <pc:spChg chg="add mod">
          <ac:chgData name="JEFFRI ALFA RAZAQ" userId="9b3944b93d196918" providerId="LiveId" clId="{B5A28B4D-3A1B-4E65-A238-2EBBC8E859DF}" dt="2023-01-18T05:02:23.728" v="706" actId="20577"/>
          <ac:spMkLst>
            <pc:docMk/>
            <pc:sldMk cId="1995592798" sldId="277"/>
            <ac:spMk id="10" creationId="{8B7E7E99-2343-3621-15DA-520AE8CB44D4}"/>
          </ac:spMkLst>
        </pc:spChg>
        <pc:grpChg chg="add mod">
          <ac:chgData name="JEFFRI ALFA RAZAQ" userId="9b3944b93d196918" providerId="LiveId" clId="{B5A28B4D-3A1B-4E65-A238-2EBBC8E859DF}" dt="2023-01-18T18:33:16.567" v="6823" actId="1076"/>
          <ac:grpSpMkLst>
            <pc:docMk/>
            <pc:sldMk cId="1995592798" sldId="277"/>
            <ac:grpSpMk id="2" creationId="{BFB8E8F3-C82F-AD6E-13BF-38DD55B673AB}"/>
          </ac:grpSpMkLst>
        </pc:grpChg>
        <pc:picChg chg="add mod">
          <ac:chgData name="JEFFRI ALFA RAZAQ" userId="9b3944b93d196918" providerId="LiveId" clId="{B5A28B4D-3A1B-4E65-A238-2EBBC8E859DF}" dt="2023-01-18T17:47:08.592" v="6505" actId="164"/>
          <ac:picMkLst>
            <pc:docMk/>
            <pc:sldMk cId="1995592798" sldId="277"/>
            <ac:picMk id="5" creationId="{5687BCB2-F35A-3833-F2D3-2F0DAF9DE907}"/>
          </ac:picMkLst>
        </pc:picChg>
      </pc:sldChg>
      <pc:sldChg chg="addSp delSp modSp new mod">
        <pc:chgData name="JEFFRI ALFA RAZAQ" userId="9b3944b93d196918" providerId="LiveId" clId="{B5A28B4D-3A1B-4E65-A238-2EBBC8E859DF}" dt="2023-01-18T18:34:55.228" v="6835" actId="207"/>
        <pc:sldMkLst>
          <pc:docMk/>
          <pc:sldMk cId="3808345532" sldId="278"/>
        </pc:sldMkLst>
        <pc:spChg chg="del">
          <ac:chgData name="JEFFRI ALFA RAZAQ" userId="9b3944b93d196918" providerId="LiveId" clId="{B5A28B4D-3A1B-4E65-A238-2EBBC8E859DF}" dt="2023-01-18T04:18:59.809" v="254" actId="21"/>
          <ac:spMkLst>
            <pc:docMk/>
            <pc:sldMk cId="3808345532" sldId="278"/>
            <ac:spMk id="2" creationId="{2A28DD52-3CD0-907B-A899-F6D45F7B1256}"/>
          </ac:spMkLst>
        </pc:spChg>
        <pc:spChg chg="add del mod">
          <ac:chgData name="JEFFRI ALFA RAZAQ" userId="9b3944b93d196918" providerId="LiveId" clId="{B5A28B4D-3A1B-4E65-A238-2EBBC8E859DF}" dt="2023-01-18T04:55:00.542" v="638" actId="478"/>
          <ac:spMkLst>
            <pc:docMk/>
            <pc:sldMk cId="3808345532" sldId="278"/>
            <ac:spMk id="8" creationId="{EB00FC35-B598-4838-9636-0B89FA0F9E30}"/>
          </ac:spMkLst>
        </pc:spChg>
        <pc:spChg chg="add mod">
          <ac:chgData name="JEFFRI ALFA RAZAQ" userId="9b3944b93d196918" providerId="LiveId" clId="{B5A28B4D-3A1B-4E65-A238-2EBBC8E859DF}" dt="2023-01-18T18:34:55.228" v="6835" actId="207"/>
          <ac:spMkLst>
            <pc:docMk/>
            <pc:sldMk cId="3808345532" sldId="278"/>
            <ac:spMk id="9" creationId="{50FD9EC2-D363-37B9-66FF-3EC2D0BDAD65}"/>
          </ac:spMkLst>
        </pc:spChg>
        <pc:spChg chg="add mod">
          <ac:chgData name="JEFFRI ALFA RAZAQ" userId="9b3944b93d196918" providerId="LiveId" clId="{B5A28B4D-3A1B-4E65-A238-2EBBC8E859DF}" dt="2023-01-18T15:36:46.732" v="4908" actId="20577"/>
          <ac:spMkLst>
            <pc:docMk/>
            <pc:sldMk cId="3808345532" sldId="278"/>
            <ac:spMk id="10" creationId="{3D641656-CB47-29D4-0CAA-138CD1038CF4}"/>
          </ac:spMkLst>
        </pc:spChg>
        <pc:grpChg chg="add mod">
          <ac:chgData name="JEFFRI ALFA RAZAQ" userId="9b3944b93d196918" providerId="LiveId" clId="{B5A28B4D-3A1B-4E65-A238-2EBBC8E859DF}" dt="2023-01-18T17:47:00.265" v="6504" actId="164"/>
          <ac:grpSpMkLst>
            <pc:docMk/>
            <pc:sldMk cId="3808345532" sldId="278"/>
            <ac:grpSpMk id="4" creationId="{6532D7DE-7574-F751-8350-2BD9C00CF2D6}"/>
          </ac:grpSpMkLst>
        </pc:grpChg>
        <pc:picChg chg="add mod">
          <ac:chgData name="JEFFRI ALFA RAZAQ" userId="9b3944b93d196918" providerId="LiveId" clId="{B5A28B4D-3A1B-4E65-A238-2EBBC8E859DF}" dt="2023-01-18T17:47:00.265" v="6504" actId="164"/>
          <ac:picMkLst>
            <pc:docMk/>
            <pc:sldMk cId="3808345532" sldId="278"/>
            <ac:picMk id="2" creationId="{22442B39-D0E8-F97E-0B24-40F0E85853F5}"/>
          </ac:picMkLst>
        </pc:picChg>
        <pc:picChg chg="add del">
          <ac:chgData name="JEFFRI ALFA RAZAQ" userId="9b3944b93d196918" providerId="LiveId" clId="{B5A28B4D-3A1B-4E65-A238-2EBBC8E859DF}" dt="2023-01-18T04:17:16.328" v="191" actId="478"/>
          <ac:picMkLst>
            <pc:docMk/>
            <pc:sldMk cId="3808345532" sldId="278"/>
            <ac:picMk id="5" creationId="{19CDAAC5-8C41-BD40-500F-BF94A64288D6}"/>
          </ac:picMkLst>
        </pc:picChg>
        <pc:picChg chg="add mod">
          <ac:chgData name="JEFFRI ALFA RAZAQ" userId="9b3944b93d196918" providerId="LiveId" clId="{B5A28B4D-3A1B-4E65-A238-2EBBC8E859DF}" dt="2023-01-18T17:47:00.265" v="6504" actId="164"/>
          <ac:picMkLst>
            <pc:docMk/>
            <pc:sldMk cId="3808345532" sldId="278"/>
            <ac:picMk id="7" creationId="{DA2AFBFA-C55C-05EC-B6EE-77F27E8B8BDC}"/>
          </ac:picMkLst>
        </pc:picChg>
      </pc:sldChg>
      <pc:sldChg chg="addSp delSp modSp new mod">
        <pc:chgData name="JEFFRI ALFA RAZAQ" userId="9b3944b93d196918" providerId="LiveId" clId="{B5A28B4D-3A1B-4E65-A238-2EBBC8E859DF}" dt="2023-01-18T18:35:18.802" v="6840" actId="14100"/>
        <pc:sldMkLst>
          <pc:docMk/>
          <pc:sldMk cId="3013926663" sldId="279"/>
        </pc:sldMkLst>
        <pc:spChg chg="del">
          <ac:chgData name="JEFFRI ALFA RAZAQ" userId="9b3944b93d196918" providerId="LiveId" clId="{B5A28B4D-3A1B-4E65-A238-2EBBC8E859DF}" dt="2023-01-18T04:19:59.011" v="266" actId="21"/>
          <ac:spMkLst>
            <pc:docMk/>
            <pc:sldMk cId="3013926663" sldId="279"/>
            <ac:spMk id="2" creationId="{119FA712-8F43-5030-B36E-430038983743}"/>
          </ac:spMkLst>
        </pc:spChg>
        <pc:spChg chg="add mod">
          <ac:chgData name="JEFFRI ALFA RAZAQ" userId="9b3944b93d196918" providerId="LiveId" clId="{B5A28B4D-3A1B-4E65-A238-2EBBC8E859DF}" dt="2023-01-18T04:54:14.451" v="597" actId="21"/>
          <ac:spMkLst>
            <pc:docMk/>
            <pc:sldMk cId="3013926663" sldId="279"/>
            <ac:spMk id="6" creationId="{F3BDC2C5-B733-6975-09C0-7882BD256AD0}"/>
          </ac:spMkLst>
        </pc:spChg>
        <pc:spChg chg="add mod ord">
          <ac:chgData name="JEFFRI ALFA RAZAQ" userId="9b3944b93d196918" providerId="LiveId" clId="{B5A28B4D-3A1B-4E65-A238-2EBBC8E859DF}" dt="2023-01-18T18:35:18.802" v="6840" actId="14100"/>
          <ac:spMkLst>
            <pc:docMk/>
            <pc:sldMk cId="3013926663" sldId="279"/>
            <ac:spMk id="7" creationId="{C83272A0-297C-EECE-CD8C-A23933530F39}"/>
          </ac:spMkLst>
        </pc:spChg>
        <pc:spChg chg="add del mod">
          <ac:chgData name="JEFFRI ALFA RAZAQ" userId="9b3944b93d196918" providerId="LiveId" clId="{B5A28B4D-3A1B-4E65-A238-2EBBC8E859DF}" dt="2023-01-18T04:55:36.509" v="660" actId="21"/>
          <ac:spMkLst>
            <pc:docMk/>
            <pc:sldMk cId="3013926663" sldId="279"/>
            <ac:spMk id="8" creationId="{66849113-957D-8F3F-F112-82BA7190802F}"/>
          </ac:spMkLst>
        </pc:spChg>
        <pc:spChg chg="add mod">
          <ac:chgData name="JEFFRI ALFA RAZAQ" userId="9b3944b93d196918" providerId="LiveId" clId="{B5A28B4D-3A1B-4E65-A238-2EBBC8E859DF}" dt="2023-01-18T04:55:59.208" v="680" actId="20577"/>
          <ac:spMkLst>
            <pc:docMk/>
            <pc:sldMk cId="3013926663" sldId="279"/>
            <ac:spMk id="9" creationId="{B69BC45B-727B-50BD-F17F-78D31F26615C}"/>
          </ac:spMkLst>
        </pc:spChg>
        <pc:grpChg chg="add mod">
          <ac:chgData name="JEFFRI ALFA RAZAQ" userId="9b3944b93d196918" providerId="LiveId" clId="{B5A28B4D-3A1B-4E65-A238-2EBBC8E859DF}" dt="2023-01-18T17:46:44.068" v="6502" actId="164"/>
          <ac:grpSpMkLst>
            <pc:docMk/>
            <pc:sldMk cId="3013926663" sldId="279"/>
            <ac:grpSpMk id="10" creationId="{CD245AAB-3992-3828-A633-65A9089CCF45}"/>
          </ac:grpSpMkLst>
        </pc:grpChg>
        <pc:picChg chg="add mod ord">
          <ac:chgData name="JEFFRI ALFA RAZAQ" userId="9b3944b93d196918" providerId="LiveId" clId="{B5A28B4D-3A1B-4E65-A238-2EBBC8E859DF}" dt="2023-01-18T17:46:44.068" v="6502" actId="164"/>
          <ac:picMkLst>
            <pc:docMk/>
            <pc:sldMk cId="3013926663" sldId="279"/>
            <ac:picMk id="2" creationId="{BFA8BEAF-86D1-2FA7-F520-EF3A6DA35E2D}"/>
          </ac:picMkLst>
        </pc:picChg>
        <pc:picChg chg="add mod">
          <ac:chgData name="JEFFRI ALFA RAZAQ" userId="9b3944b93d196918" providerId="LiveId" clId="{B5A28B4D-3A1B-4E65-A238-2EBBC8E859DF}" dt="2023-01-18T17:46:44.068" v="6502" actId="164"/>
          <ac:picMkLst>
            <pc:docMk/>
            <pc:sldMk cId="3013926663" sldId="279"/>
            <ac:picMk id="5" creationId="{EA2328A7-A5DC-A1F7-6032-B035C70D7BF0}"/>
          </ac:picMkLst>
        </pc:picChg>
        <pc:picChg chg="add mod">
          <ac:chgData name="JEFFRI ALFA RAZAQ" userId="9b3944b93d196918" providerId="LiveId" clId="{B5A28B4D-3A1B-4E65-A238-2EBBC8E859DF}" dt="2023-01-18T17:46:44.068" v="6502" actId="164"/>
          <ac:picMkLst>
            <pc:docMk/>
            <pc:sldMk cId="3013926663" sldId="279"/>
            <ac:picMk id="8" creationId="{C2802CB2-6638-F0DA-FB6F-B0D13BCD7BBC}"/>
          </ac:picMkLst>
        </pc:picChg>
        <pc:picChg chg="add del mod">
          <ac:chgData name="JEFFRI ALFA RAZAQ" userId="9b3944b93d196918" providerId="LiveId" clId="{B5A28B4D-3A1B-4E65-A238-2EBBC8E859DF}" dt="2023-01-18T17:06:49.181" v="5900" actId="21"/>
          <ac:picMkLst>
            <pc:docMk/>
            <pc:sldMk cId="3013926663" sldId="279"/>
            <ac:picMk id="11" creationId="{A74FF51D-F472-5EE5-8BE5-337CDD184303}"/>
          </ac:picMkLst>
        </pc:picChg>
      </pc:sldChg>
      <pc:sldChg chg="addSp delSp modSp new mod">
        <pc:chgData name="JEFFRI ALFA RAZAQ" userId="9b3944b93d196918" providerId="LiveId" clId="{B5A28B4D-3A1B-4E65-A238-2EBBC8E859DF}" dt="2023-01-18T18:35:27.519" v="6841" actId="207"/>
        <pc:sldMkLst>
          <pc:docMk/>
          <pc:sldMk cId="1385472775" sldId="280"/>
        </pc:sldMkLst>
        <pc:spChg chg="del">
          <ac:chgData name="JEFFRI ALFA RAZAQ" userId="9b3944b93d196918" providerId="LiveId" clId="{B5A28B4D-3A1B-4E65-A238-2EBBC8E859DF}" dt="2023-01-18T04:22:22.425" v="325" actId="21"/>
          <ac:spMkLst>
            <pc:docMk/>
            <pc:sldMk cId="1385472775" sldId="280"/>
            <ac:spMk id="2" creationId="{D34644F0-F6F3-3FF4-0212-056DB753289A}"/>
          </ac:spMkLst>
        </pc:spChg>
        <pc:spChg chg="add mod">
          <ac:chgData name="JEFFRI ALFA RAZAQ" userId="9b3944b93d196918" providerId="LiveId" clId="{B5A28B4D-3A1B-4E65-A238-2EBBC8E859DF}" dt="2023-01-18T18:35:27.519" v="6841" actId="207"/>
          <ac:spMkLst>
            <pc:docMk/>
            <pc:sldMk cId="1385472775" sldId="280"/>
            <ac:spMk id="4" creationId="{7327B81E-870D-7217-0120-5BB1097C0E53}"/>
          </ac:spMkLst>
        </pc:spChg>
        <pc:spChg chg="add mod">
          <ac:chgData name="JEFFRI ALFA RAZAQ" userId="9b3944b93d196918" providerId="LiveId" clId="{B5A28B4D-3A1B-4E65-A238-2EBBC8E859DF}" dt="2023-01-18T18:04:46.428" v="6572" actId="207"/>
          <ac:spMkLst>
            <pc:docMk/>
            <pc:sldMk cId="1385472775" sldId="280"/>
            <ac:spMk id="6" creationId="{10634340-C616-D8F2-E81A-73259655AF39}"/>
          </ac:spMkLst>
        </pc:spChg>
        <pc:grpChg chg="add mod">
          <ac:chgData name="JEFFRI ALFA RAZAQ" userId="9b3944b93d196918" providerId="LiveId" clId="{B5A28B4D-3A1B-4E65-A238-2EBBC8E859DF}" dt="2023-01-18T17:46:29.434" v="6501" actId="164"/>
          <ac:grpSpMkLst>
            <pc:docMk/>
            <pc:sldMk cId="1385472775" sldId="280"/>
            <ac:grpSpMk id="7" creationId="{31EE5D9B-1027-2938-E461-C47CF040E306}"/>
          </ac:grpSpMkLst>
        </pc:grpChg>
        <pc:picChg chg="add mod">
          <ac:chgData name="JEFFRI ALFA RAZAQ" userId="9b3944b93d196918" providerId="LiveId" clId="{B5A28B4D-3A1B-4E65-A238-2EBBC8E859DF}" dt="2023-01-18T17:46:29.434" v="6501" actId="164"/>
          <ac:picMkLst>
            <pc:docMk/>
            <pc:sldMk cId="1385472775" sldId="280"/>
            <ac:picMk id="2" creationId="{884E010C-AB42-F50D-363E-FC0244C8D452}"/>
          </ac:picMkLst>
        </pc:picChg>
        <pc:picChg chg="add mod">
          <ac:chgData name="JEFFRI ALFA RAZAQ" userId="9b3944b93d196918" providerId="LiveId" clId="{B5A28B4D-3A1B-4E65-A238-2EBBC8E859DF}" dt="2023-01-18T17:46:29.434" v="6501" actId="164"/>
          <ac:picMkLst>
            <pc:docMk/>
            <pc:sldMk cId="1385472775" sldId="280"/>
            <ac:picMk id="5" creationId="{47EE34D1-7DB4-64B3-A325-B4372DDF3DEA}"/>
          </ac:picMkLst>
        </pc:picChg>
      </pc:sldChg>
      <pc:sldChg chg="addSp delSp modSp new mod">
        <pc:chgData name="JEFFRI ALFA RAZAQ" userId="9b3944b93d196918" providerId="LiveId" clId="{B5A28B4D-3A1B-4E65-A238-2EBBC8E859DF}" dt="2023-01-18T18:42:09.622" v="6910" actId="14100"/>
        <pc:sldMkLst>
          <pc:docMk/>
          <pc:sldMk cId="87931125" sldId="281"/>
        </pc:sldMkLst>
        <pc:spChg chg="del">
          <ac:chgData name="JEFFRI ALFA RAZAQ" userId="9b3944b93d196918" providerId="LiveId" clId="{B5A28B4D-3A1B-4E65-A238-2EBBC8E859DF}" dt="2023-01-18T04:31:56.928" v="495" actId="21"/>
          <ac:spMkLst>
            <pc:docMk/>
            <pc:sldMk cId="87931125" sldId="281"/>
            <ac:spMk id="2" creationId="{B177BCC7-7106-39FA-D180-D7C11EB00999}"/>
          </ac:spMkLst>
        </pc:spChg>
        <pc:spChg chg="add del mod">
          <ac:chgData name="JEFFRI ALFA RAZAQ" userId="9b3944b93d196918" providerId="LiveId" clId="{B5A28B4D-3A1B-4E65-A238-2EBBC8E859DF}" dt="2023-01-18T04:54:31.241" v="601" actId="478"/>
          <ac:spMkLst>
            <pc:docMk/>
            <pc:sldMk cId="87931125" sldId="281"/>
            <ac:spMk id="6" creationId="{37F4E9F1-F86D-7A80-C369-867A2745317F}"/>
          </ac:spMkLst>
        </pc:spChg>
        <pc:spChg chg="add del">
          <ac:chgData name="JEFFRI ALFA RAZAQ" userId="9b3944b93d196918" providerId="LiveId" clId="{B5A28B4D-3A1B-4E65-A238-2EBBC8E859DF}" dt="2023-01-18T04:35:05.257" v="515" actId="21"/>
          <ac:spMkLst>
            <pc:docMk/>
            <pc:sldMk cId="87931125" sldId="281"/>
            <ac:spMk id="11" creationId="{E7E737BB-B291-FA7E-48D9-2F720171D968}"/>
          </ac:spMkLst>
        </pc:spChg>
        <pc:spChg chg="add mod">
          <ac:chgData name="JEFFRI ALFA RAZAQ" userId="9b3944b93d196918" providerId="LiveId" clId="{B5A28B4D-3A1B-4E65-A238-2EBBC8E859DF}" dt="2023-01-18T18:42:09.622" v="6910" actId="14100"/>
          <ac:spMkLst>
            <pc:docMk/>
            <pc:sldMk cId="87931125" sldId="281"/>
            <ac:spMk id="12" creationId="{47094A1A-00E4-18C2-580F-CD7F91046F24}"/>
          </ac:spMkLst>
        </pc:spChg>
        <pc:spChg chg="add mod">
          <ac:chgData name="JEFFRI ALFA RAZAQ" userId="9b3944b93d196918" providerId="LiveId" clId="{B5A28B4D-3A1B-4E65-A238-2EBBC8E859DF}" dt="2023-01-18T18:41:31.425" v="6907" actId="20577"/>
          <ac:spMkLst>
            <pc:docMk/>
            <pc:sldMk cId="87931125" sldId="281"/>
            <ac:spMk id="13" creationId="{767A0D87-40A4-8605-1871-76B614A75E39}"/>
          </ac:spMkLst>
        </pc:spChg>
        <pc:grpChg chg="add mod">
          <ac:chgData name="JEFFRI ALFA RAZAQ" userId="9b3944b93d196918" providerId="LiveId" clId="{B5A28B4D-3A1B-4E65-A238-2EBBC8E859DF}" dt="2023-01-18T18:42:02.972" v="6908" actId="1076"/>
          <ac:grpSpMkLst>
            <pc:docMk/>
            <pc:sldMk cId="87931125" sldId="281"/>
            <ac:grpSpMk id="4" creationId="{8995B031-6EAF-828D-87D9-AA3D124E16BA}"/>
          </ac:grpSpMkLst>
        </pc:grpChg>
        <pc:picChg chg="add mod">
          <ac:chgData name="JEFFRI ALFA RAZAQ" userId="9b3944b93d196918" providerId="LiveId" clId="{B5A28B4D-3A1B-4E65-A238-2EBBC8E859DF}" dt="2023-01-18T17:46:52.601" v="6503" actId="164"/>
          <ac:picMkLst>
            <pc:docMk/>
            <pc:sldMk cId="87931125" sldId="281"/>
            <ac:picMk id="2" creationId="{18FE1934-9DE7-5A78-515A-0372B8F02060}"/>
          </ac:picMkLst>
        </pc:picChg>
        <pc:picChg chg="add del mod">
          <ac:chgData name="JEFFRI ALFA RAZAQ" userId="9b3944b93d196918" providerId="LiveId" clId="{B5A28B4D-3A1B-4E65-A238-2EBBC8E859DF}" dt="2023-01-18T08:43:26.131" v="4412" actId="21"/>
          <ac:picMkLst>
            <pc:docMk/>
            <pc:sldMk cId="87931125" sldId="281"/>
            <ac:picMk id="4" creationId="{80B024A4-F3B1-5E87-940D-AD05FE1ACC7E}"/>
          </ac:picMkLst>
        </pc:picChg>
        <pc:picChg chg="add del mod">
          <ac:chgData name="JEFFRI ALFA RAZAQ" userId="9b3944b93d196918" providerId="LiveId" clId="{B5A28B4D-3A1B-4E65-A238-2EBBC8E859DF}" dt="2023-01-18T04:32:35.177" v="496" actId="478"/>
          <ac:picMkLst>
            <pc:docMk/>
            <pc:sldMk cId="87931125" sldId="281"/>
            <ac:picMk id="5" creationId="{558C65AA-E147-5E46-FD27-11655D54CDAD}"/>
          </ac:picMkLst>
        </pc:picChg>
        <pc:picChg chg="add mod modCrop">
          <ac:chgData name="JEFFRI ALFA RAZAQ" userId="9b3944b93d196918" providerId="LiveId" clId="{B5A28B4D-3A1B-4E65-A238-2EBBC8E859DF}" dt="2023-01-18T17:46:52.601" v="6503" actId="164"/>
          <ac:picMkLst>
            <pc:docMk/>
            <pc:sldMk cId="87931125" sldId="281"/>
            <ac:picMk id="8" creationId="{9704E190-151B-20D7-A165-CA8ED5160480}"/>
          </ac:picMkLst>
        </pc:picChg>
        <pc:picChg chg="add mod">
          <ac:chgData name="JEFFRI ALFA RAZAQ" userId="9b3944b93d196918" providerId="LiveId" clId="{B5A28B4D-3A1B-4E65-A238-2EBBC8E859DF}" dt="2023-01-18T17:46:52.601" v="6503" actId="164"/>
          <ac:picMkLst>
            <pc:docMk/>
            <pc:sldMk cId="87931125" sldId="281"/>
            <ac:picMk id="10" creationId="{067517BA-D6FD-851E-6592-05315EAF04E2}"/>
          </ac:picMkLst>
        </pc:picChg>
      </pc:sldChg>
      <pc:sldChg chg="modSp add mod ord">
        <pc:chgData name="JEFFRI ALFA RAZAQ" userId="9b3944b93d196918" providerId="LiveId" clId="{B5A28B4D-3A1B-4E65-A238-2EBBC8E859DF}" dt="2023-01-18T17:48:08.968" v="6510" actId="20577"/>
        <pc:sldMkLst>
          <pc:docMk/>
          <pc:sldMk cId="275689696" sldId="282"/>
        </pc:sldMkLst>
        <pc:spChg chg="mod">
          <ac:chgData name="JEFFRI ALFA RAZAQ" userId="9b3944b93d196918" providerId="LiveId" clId="{B5A28B4D-3A1B-4E65-A238-2EBBC8E859DF}" dt="2023-01-18T05:11:44.424" v="781" actId="20577"/>
          <ac:spMkLst>
            <pc:docMk/>
            <pc:sldMk cId="275689696" sldId="282"/>
            <ac:spMk id="2" creationId="{64F79B87-4AA7-436A-A28E-213168C1C67B}"/>
          </ac:spMkLst>
        </pc:spChg>
        <pc:spChg chg="mod">
          <ac:chgData name="JEFFRI ALFA RAZAQ" userId="9b3944b93d196918" providerId="LiveId" clId="{B5A28B4D-3A1B-4E65-A238-2EBBC8E859DF}" dt="2023-01-18T17:48:08.968" v="6510" actId="20577"/>
          <ac:spMkLst>
            <pc:docMk/>
            <pc:sldMk cId="275689696" sldId="282"/>
            <ac:spMk id="5" creationId="{5DD2790B-AC76-457A-BCB5-3E68F230ED5B}"/>
          </ac:spMkLst>
        </pc:spChg>
        <pc:spChg chg="mod">
          <ac:chgData name="JEFFRI ALFA RAZAQ" userId="9b3944b93d196918" providerId="LiveId" clId="{B5A28B4D-3A1B-4E65-A238-2EBBC8E859DF}" dt="2023-01-18T06:39:13.377" v="3001"/>
          <ac:spMkLst>
            <pc:docMk/>
            <pc:sldMk cId="275689696" sldId="282"/>
            <ac:spMk id="24" creationId="{DA95CB00-346A-4BCB-AB0E-28FBDAD2E1ED}"/>
          </ac:spMkLst>
        </pc:spChg>
      </pc:sldChg>
      <pc:sldChg chg="addSp delSp modSp new mod modClrScheme chgLayout">
        <pc:chgData name="JEFFRI ALFA RAZAQ" userId="9b3944b93d196918" providerId="LiveId" clId="{B5A28B4D-3A1B-4E65-A238-2EBBC8E859DF}" dt="2023-01-18T18:35:49.110" v="6844" actId="207"/>
        <pc:sldMkLst>
          <pc:docMk/>
          <pc:sldMk cId="1066448903" sldId="283"/>
        </pc:sldMkLst>
        <pc:spChg chg="del">
          <ac:chgData name="JEFFRI ALFA RAZAQ" userId="9b3944b93d196918" providerId="LiveId" clId="{B5A28B4D-3A1B-4E65-A238-2EBBC8E859DF}" dt="2023-01-18T05:13:22.313" v="819" actId="700"/>
          <ac:spMkLst>
            <pc:docMk/>
            <pc:sldMk cId="1066448903" sldId="283"/>
            <ac:spMk id="2" creationId="{D7069B0B-E1B9-964F-A0CD-7DAAD749872A}"/>
          </ac:spMkLst>
        </pc:spChg>
        <pc:spChg chg="del mod ord">
          <ac:chgData name="JEFFRI ALFA RAZAQ" userId="9b3944b93d196918" providerId="LiveId" clId="{B5A28B4D-3A1B-4E65-A238-2EBBC8E859DF}" dt="2023-01-18T05:13:22.313" v="819" actId="700"/>
          <ac:spMkLst>
            <pc:docMk/>
            <pc:sldMk cId="1066448903" sldId="283"/>
            <ac:spMk id="3" creationId="{F9A36FB4-723B-0A46-54D7-B803BB4CCEA2}"/>
          </ac:spMkLst>
        </pc:spChg>
        <pc:spChg chg="del mod ord">
          <ac:chgData name="JEFFRI ALFA RAZAQ" userId="9b3944b93d196918" providerId="LiveId" clId="{B5A28B4D-3A1B-4E65-A238-2EBBC8E859DF}" dt="2023-01-18T15:55:34.927" v="5335" actId="478"/>
          <ac:spMkLst>
            <pc:docMk/>
            <pc:sldMk cId="1066448903" sldId="283"/>
            <ac:spMk id="4" creationId="{B29E4E6B-9A5E-C42E-7148-11C78A4105F0}"/>
          </ac:spMkLst>
        </pc:spChg>
        <pc:spChg chg="mod ord">
          <ac:chgData name="JEFFRI ALFA RAZAQ" userId="9b3944b93d196918" providerId="LiveId" clId="{B5A28B4D-3A1B-4E65-A238-2EBBC8E859DF}" dt="2023-01-18T05:13:22.313" v="819" actId="700"/>
          <ac:spMkLst>
            <pc:docMk/>
            <pc:sldMk cId="1066448903" sldId="283"/>
            <ac:spMk id="5" creationId="{FECF4936-647E-B5E6-D6D6-93467089E7BB}"/>
          </ac:spMkLst>
        </pc:spChg>
        <pc:spChg chg="del">
          <ac:chgData name="JEFFRI ALFA RAZAQ" userId="9b3944b93d196918" providerId="LiveId" clId="{B5A28B4D-3A1B-4E65-A238-2EBBC8E859DF}" dt="2023-01-18T05:13:22.313" v="819" actId="700"/>
          <ac:spMkLst>
            <pc:docMk/>
            <pc:sldMk cId="1066448903" sldId="283"/>
            <ac:spMk id="6" creationId="{677A5427-B52A-A048-7B67-C251FC9148ED}"/>
          </ac:spMkLst>
        </pc:spChg>
        <pc:spChg chg="del">
          <ac:chgData name="JEFFRI ALFA RAZAQ" userId="9b3944b93d196918" providerId="LiveId" clId="{B5A28B4D-3A1B-4E65-A238-2EBBC8E859DF}" dt="2023-01-18T05:13:22.313" v="819" actId="700"/>
          <ac:spMkLst>
            <pc:docMk/>
            <pc:sldMk cId="1066448903" sldId="283"/>
            <ac:spMk id="7" creationId="{478E735B-57C0-E4FD-6F54-CDED41E2FBF0}"/>
          </ac:spMkLst>
        </pc:spChg>
        <pc:spChg chg="del">
          <ac:chgData name="JEFFRI ALFA RAZAQ" userId="9b3944b93d196918" providerId="LiveId" clId="{B5A28B4D-3A1B-4E65-A238-2EBBC8E859DF}" dt="2023-01-18T05:13:22.313" v="819" actId="700"/>
          <ac:spMkLst>
            <pc:docMk/>
            <pc:sldMk cId="1066448903" sldId="283"/>
            <ac:spMk id="8" creationId="{F20C93E0-CD45-9A30-842F-92CEAA97AF78}"/>
          </ac:spMkLst>
        </pc:spChg>
        <pc:spChg chg="add mod ord">
          <ac:chgData name="JEFFRI ALFA RAZAQ" userId="9b3944b93d196918" providerId="LiveId" clId="{B5A28B4D-3A1B-4E65-A238-2EBBC8E859DF}" dt="2023-01-18T05:14:18.903" v="844"/>
          <ac:spMkLst>
            <pc:docMk/>
            <pc:sldMk cId="1066448903" sldId="283"/>
            <ac:spMk id="9" creationId="{F0498335-7161-BE4E-67A9-041B1440A83F}"/>
          </ac:spMkLst>
        </pc:spChg>
        <pc:spChg chg="add mod ord">
          <ac:chgData name="JEFFRI ALFA RAZAQ" userId="9b3944b93d196918" providerId="LiveId" clId="{B5A28B4D-3A1B-4E65-A238-2EBBC8E859DF}" dt="2023-01-18T18:35:49.110" v="6844" actId="207"/>
          <ac:spMkLst>
            <pc:docMk/>
            <pc:sldMk cId="1066448903" sldId="283"/>
            <ac:spMk id="12" creationId="{1313D867-01D9-728D-C39F-A2A47D779DE2}"/>
          </ac:spMkLst>
        </pc:spChg>
        <pc:grpChg chg="add mod">
          <ac:chgData name="JEFFRI ALFA RAZAQ" userId="9b3944b93d196918" providerId="LiveId" clId="{B5A28B4D-3A1B-4E65-A238-2EBBC8E859DF}" dt="2023-01-18T18:35:46.330" v="6843" actId="207"/>
          <ac:grpSpMkLst>
            <pc:docMk/>
            <pc:sldMk cId="1066448903" sldId="283"/>
            <ac:grpSpMk id="3" creationId="{D32DE5D6-0B15-53C8-C82E-670F75F88C87}"/>
          </ac:grpSpMkLst>
        </pc:grpChg>
        <pc:picChg chg="add mod">
          <ac:chgData name="JEFFRI ALFA RAZAQ" userId="9b3944b93d196918" providerId="LiveId" clId="{B5A28B4D-3A1B-4E65-A238-2EBBC8E859DF}" dt="2023-01-18T18:35:46.330" v="6843" actId="207"/>
          <ac:picMkLst>
            <pc:docMk/>
            <pc:sldMk cId="1066448903" sldId="283"/>
            <ac:picMk id="2" creationId="{709644DB-348F-6977-720B-E3C574DD9C7F}"/>
          </ac:picMkLst>
        </pc:picChg>
        <pc:picChg chg="add mod">
          <ac:chgData name="JEFFRI ALFA RAZAQ" userId="9b3944b93d196918" providerId="LiveId" clId="{B5A28B4D-3A1B-4E65-A238-2EBBC8E859DF}" dt="2023-01-18T18:35:46.330" v="6843" actId="207"/>
          <ac:picMkLst>
            <pc:docMk/>
            <pc:sldMk cId="1066448903" sldId="283"/>
            <ac:picMk id="11" creationId="{E80F298E-F3B6-8E5A-0608-3BC0BC714215}"/>
          </ac:picMkLst>
        </pc:picChg>
      </pc:sldChg>
      <pc:sldChg chg="addSp delSp modSp new mod">
        <pc:chgData name="JEFFRI ALFA RAZAQ" userId="9b3944b93d196918" providerId="LiveId" clId="{B5A28B4D-3A1B-4E65-A238-2EBBC8E859DF}" dt="2023-01-18T18:35:57.256" v="6845" actId="207"/>
        <pc:sldMkLst>
          <pc:docMk/>
          <pc:sldMk cId="1957818734" sldId="284"/>
        </pc:sldMkLst>
        <pc:spChg chg="del">
          <ac:chgData name="JEFFRI ALFA RAZAQ" userId="9b3944b93d196918" providerId="LiveId" clId="{B5A28B4D-3A1B-4E65-A238-2EBBC8E859DF}" dt="2023-01-18T05:28:06.505" v="980" actId="21"/>
          <ac:spMkLst>
            <pc:docMk/>
            <pc:sldMk cId="1957818734" sldId="284"/>
            <ac:spMk id="2" creationId="{BA78E61E-3EB2-5CC7-D340-44A72F8F1C7C}"/>
          </ac:spMkLst>
        </pc:spChg>
        <pc:spChg chg="add mod">
          <ac:chgData name="JEFFRI ALFA RAZAQ" userId="9b3944b93d196918" providerId="LiveId" clId="{B5A28B4D-3A1B-4E65-A238-2EBBC8E859DF}" dt="2023-01-18T18:35:57.256" v="6845" actId="207"/>
          <ac:spMkLst>
            <pc:docMk/>
            <pc:sldMk cId="1957818734" sldId="284"/>
            <ac:spMk id="7" creationId="{10316694-AC1A-1DC5-75CC-8CF4ED7A158E}"/>
          </ac:spMkLst>
        </pc:spChg>
        <pc:spChg chg="add mod">
          <ac:chgData name="JEFFRI ALFA RAZAQ" userId="9b3944b93d196918" providerId="LiveId" clId="{B5A28B4D-3A1B-4E65-A238-2EBBC8E859DF}" dt="2023-01-18T18:35:57.256" v="6845" actId="207"/>
          <ac:spMkLst>
            <pc:docMk/>
            <pc:sldMk cId="1957818734" sldId="284"/>
            <ac:spMk id="8" creationId="{40670104-EF02-52C7-C873-867710A93EDC}"/>
          </ac:spMkLst>
        </pc:spChg>
        <pc:spChg chg="add mod">
          <ac:chgData name="JEFFRI ALFA RAZAQ" userId="9b3944b93d196918" providerId="LiveId" clId="{B5A28B4D-3A1B-4E65-A238-2EBBC8E859DF}" dt="2023-01-18T18:35:57.256" v="6845" actId="207"/>
          <ac:spMkLst>
            <pc:docMk/>
            <pc:sldMk cId="1957818734" sldId="284"/>
            <ac:spMk id="9" creationId="{4879A565-E2AF-C71F-10DF-89982430AFC2}"/>
          </ac:spMkLst>
        </pc:spChg>
        <pc:grpChg chg="add mod">
          <ac:chgData name="JEFFRI ALFA RAZAQ" userId="9b3944b93d196918" providerId="LiveId" clId="{B5A28B4D-3A1B-4E65-A238-2EBBC8E859DF}" dt="2023-01-18T17:45:54.766" v="6498" actId="164"/>
          <ac:grpSpMkLst>
            <pc:docMk/>
            <pc:sldMk cId="1957818734" sldId="284"/>
            <ac:grpSpMk id="2" creationId="{E412781C-D47F-0939-EAD3-69C4048C3286}"/>
          </ac:grpSpMkLst>
        </pc:grpChg>
        <pc:picChg chg="add del mod">
          <ac:chgData name="JEFFRI ALFA RAZAQ" userId="9b3944b93d196918" providerId="LiveId" clId="{B5A28B4D-3A1B-4E65-A238-2EBBC8E859DF}" dt="2023-01-18T05:27:50.365" v="975" actId="478"/>
          <ac:picMkLst>
            <pc:docMk/>
            <pc:sldMk cId="1957818734" sldId="284"/>
            <ac:picMk id="6" creationId="{AFA54F18-3F25-541C-E5D3-1FB980799DB2}"/>
          </ac:picMkLst>
        </pc:picChg>
        <pc:picChg chg="add mod ord">
          <ac:chgData name="JEFFRI ALFA RAZAQ" userId="9b3944b93d196918" providerId="LiveId" clId="{B5A28B4D-3A1B-4E65-A238-2EBBC8E859DF}" dt="2023-01-18T17:45:54.766" v="6498" actId="164"/>
          <ac:picMkLst>
            <pc:docMk/>
            <pc:sldMk cId="1957818734" sldId="284"/>
            <ac:picMk id="11" creationId="{2000A556-E3F0-BFC6-1539-E605D060C54E}"/>
          </ac:picMkLst>
        </pc:picChg>
      </pc:sldChg>
      <pc:sldChg chg="addSp delSp modSp add mod">
        <pc:chgData name="JEFFRI ALFA RAZAQ" userId="9b3944b93d196918" providerId="LiveId" clId="{B5A28B4D-3A1B-4E65-A238-2EBBC8E859DF}" dt="2023-01-18T18:54:04.162" v="6966" actId="1076"/>
        <pc:sldMkLst>
          <pc:docMk/>
          <pc:sldMk cId="3933957557" sldId="285"/>
        </pc:sldMkLst>
        <pc:spChg chg="add del mod">
          <ac:chgData name="JEFFRI ALFA RAZAQ" userId="9b3944b93d196918" providerId="LiveId" clId="{B5A28B4D-3A1B-4E65-A238-2EBBC8E859DF}" dt="2023-01-18T08:39:32.276" v="4364" actId="21"/>
          <ac:spMkLst>
            <pc:docMk/>
            <pc:sldMk cId="3933957557" sldId="285"/>
            <ac:spMk id="2" creationId="{3E21F29D-4C03-CCE0-A9EE-2EC595E1F22B}"/>
          </ac:spMkLst>
        </pc:spChg>
        <pc:spChg chg="mod">
          <ac:chgData name="JEFFRI ALFA RAZAQ" userId="9b3944b93d196918" providerId="LiveId" clId="{B5A28B4D-3A1B-4E65-A238-2EBBC8E859DF}" dt="2023-01-18T16:57:03.995" v="5762" actId="20577"/>
          <ac:spMkLst>
            <pc:docMk/>
            <pc:sldMk cId="3933957557" sldId="285"/>
            <ac:spMk id="4" creationId="{86D502B4-975C-AF58-7946-4A1BB5E5234F}"/>
          </ac:spMkLst>
        </pc:spChg>
        <pc:spChg chg="add mod">
          <ac:chgData name="JEFFRI ALFA RAZAQ" userId="9b3944b93d196918" providerId="LiveId" clId="{B5A28B4D-3A1B-4E65-A238-2EBBC8E859DF}" dt="2023-01-18T18:36:06.070" v="6846" actId="207"/>
          <ac:spMkLst>
            <pc:docMk/>
            <pc:sldMk cId="3933957557" sldId="285"/>
            <ac:spMk id="6" creationId="{0B7E777E-5C23-7C1E-45BC-E12539DCD7AD}"/>
          </ac:spMkLst>
        </pc:spChg>
        <pc:spChg chg="del">
          <ac:chgData name="JEFFRI ALFA RAZAQ" userId="9b3944b93d196918" providerId="LiveId" clId="{B5A28B4D-3A1B-4E65-A238-2EBBC8E859DF}" dt="2023-01-18T05:29:04.599" v="989" actId="21"/>
          <ac:spMkLst>
            <pc:docMk/>
            <pc:sldMk cId="3933957557" sldId="285"/>
            <ac:spMk id="7" creationId="{10316694-AC1A-1DC5-75CC-8CF4ED7A158E}"/>
          </ac:spMkLst>
        </pc:spChg>
        <pc:spChg chg="del">
          <ac:chgData name="JEFFRI ALFA RAZAQ" userId="9b3944b93d196918" providerId="LiveId" clId="{B5A28B4D-3A1B-4E65-A238-2EBBC8E859DF}" dt="2023-01-18T05:29:05.449" v="990" actId="21"/>
          <ac:spMkLst>
            <pc:docMk/>
            <pc:sldMk cId="3933957557" sldId="285"/>
            <ac:spMk id="8" creationId="{40670104-EF02-52C7-C873-867710A93EDC}"/>
          </ac:spMkLst>
        </pc:spChg>
        <pc:spChg chg="del">
          <ac:chgData name="JEFFRI ALFA RAZAQ" userId="9b3944b93d196918" providerId="LiveId" clId="{B5A28B4D-3A1B-4E65-A238-2EBBC8E859DF}" dt="2023-01-18T05:29:06.395" v="991" actId="21"/>
          <ac:spMkLst>
            <pc:docMk/>
            <pc:sldMk cId="3933957557" sldId="285"/>
            <ac:spMk id="9" creationId="{4879A565-E2AF-C71F-10DF-89982430AFC2}"/>
          </ac:spMkLst>
        </pc:spChg>
        <pc:spChg chg="add mod">
          <ac:chgData name="JEFFRI ALFA RAZAQ" userId="9b3944b93d196918" providerId="LiveId" clId="{B5A28B4D-3A1B-4E65-A238-2EBBC8E859DF}" dt="2023-01-18T17:45:45.674" v="6497" actId="164"/>
          <ac:spMkLst>
            <pc:docMk/>
            <pc:sldMk cId="3933957557" sldId="285"/>
            <ac:spMk id="10" creationId="{75702607-7CA0-9E20-638F-99CAB1C73175}"/>
          </ac:spMkLst>
        </pc:spChg>
        <pc:spChg chg="add del mod">
          <ac:chgData name="JEFFRI ALFA RAZAQ" userId="9b3944b93d196918" providerId="LiveId" clId="{B5A28B4D-3A1B-4E65-A238-2EBBC8E859DF}" dt="2023-01-18T08:39:30.962" v="4363" actId="21"/>
          <ac:spMkLst>
            <pc:docMk/>
            <pc:sldMk cId="3933957557" sldId="285"/>
            <ac:spMk id="12" creationId="{42522282-B417-7109-0DB5-29B26E768737}"/>
          </ac:spMkLst>
        </pc:spChg>
        <pc:spChg chg="add mod">
          <ac:chgData name="JEFFRI ALFA RAZAQ" userId="9b3944b93d196918" providerId="LiveId" clId="{B5A28B4D-3A1B-4E65-A238-2EBBC8E859DF}" dt="2023-01-18T18:36:06.070" v="6846" actId="207"/>
          <ac:spMkLst>
            <pc:docMk/>
            <pc:sldMk cId="3933957557" sldId="285"/>
            <ac:spMk id="13" creationId="{58F715FE-B049-FA2E-BA88-4FDC1260EB79}"/>
          </ac:spMkLst>
        </pc:spChg>
        <pc:grpChg chg="add mod">
          <ac:chgData name="JEFFRI ALFA RAZAQ" userId="9b3944b93d196918" providerId="LiveId" clId="{B5A28B4D-3A1B-4E65-A238-2EBBC8E859DF}" dt="2023-01-18T18:54:04.162" v="6966" actId="1076"/>
          <ac:grpSpMkLst>
            <pc:docMk/>
            <pc:sldMk cId="3933957557" sldId="285"/>
            <ac:grpSpMk id="21" creationId="{F4BB0DFF-9EDF-8822-DA1B-49E48BB26C1B}"/>
          </ac:grpSpMkLst>
        </pc:grpChg>
        <pc:picChg chg="add del mod ord">
          <ac:chgData name="JEFFRI ALFA RAZAQ" userId="9b3944b93d196918" providerId="LiveId" clId="{B5A28B4D-3A1B-4E65-A238-2EBBC8E859DF}" dt="2023-01-18T16:29:15.588" v="5653" actId="478"/>
          <ac:picMkLst>
            <pc:docMk/>
            <pc:sldMk cId="3933957557" sldId="285"/>
            <ac:picMk id="5" creationId="{6D7411E7-6E74-D114-14BC-22A6BC4BD6FC}"/>
          </ac:picMkLst>
        </pc:picChg>
        <pc:picChg chg="add mod">
          <ac:chgData name="JEFFRI ALFA RAZAQ" userId="9b3944b93d196918" providerId="LiveId" clId="{B5A28B4D-3A1B-4E65-A238-2EBBC8E859DF}" dt="2023-01-18T17:45:45.674" v="6497" actId="164"/>
          <ac:picMkLst>
            <pc:docMk/>
            <pc:sldMk cId="3933957557" sldId="285"/>
            <ac:picMk id="7" creationId="{48AC2CCB-DF42-B7FF-D477-336F8E3D4FCA}"/>
          </ac:picMkLst>
        </pc:picChg>
        <pc:picChg chg="add del mod ord">
          <ac:chgData name="JEFFRI ALFA RAZAQ" userId="9b3944b93d196918" providerId="LiveId" clId="{B5A28B4D-3A1B-4E65-A238-2EBBC8E859DF}" dt="2023-01-18T16:53:29.141" v="5660" actId="478"/>
          <ac:picMkLst>
            <pc:docMk/>
            <pc:sldMk cId="3933957557" sldId="285"/>
            <ac:picMk id="8" creationId="{2AA09728-63CB-7710-7654-F649AEC44112}"/>
          </ac:picMkLst>
        </pc:picChg>
        <pc:picChg chg="del">
          <ac:chgData name="JEFFRI ALFA RAZAQ" userId="9b3944b93d196918" providerId="LiveId" clId="{B5A28B4D-3A1B-4E65-A238-2EBBC8E859DF}" dt="2023-01-18T05:28:59.065" v="986" actId="478"/>
          <ac:picMkLst>
            <pc:docMk/>
            <pc:sldMk cId="3933957557" sldId="285"/>
            <ac:picMk id="11" creationId="{2000A556-E3F0-BFC6-1539-E605D060C54E}"/>
          </ac:picMkLst>
        </pc:picChg>
        <pc:picChg chg="add del mod ord">
          <ac:chgData name="JEFFRI ALFA RAZAQ" userId="9b3944b93d196918" providerId="LiveId" clId="{B5A28B4D-3A1B-4E65-A238-2EBBC8E859DF}" dt="2023-01-18T16:54:49.818" v="5666" actId="478"/>
          <ac:picMkLst>
            <pc:docMk/>
            <pc:sldMk cId="3933957557" sldId="285"/>
            <ac:picMk id="11" creationId="{53CFD36E-DCB9-A42F-195B-B706718909ED}"/>
          </ac:picMkLst>
        </pc:picChg>
        <pc:picChg chg="add del mod ord">
          <ac:chgData name="JEFFRI ALFA RAZAQ" userId="9b3944b93d196918" providerId="LiveId" clId="{B5A28B4D-3A1B-4E65-A238-2EBBC8E859DF}" dt="2023-01-18T16:55:46.832" v="5678" actId="478"/>
          <ac:picMkLst>
            <pc:docMk/>
            <pc:sldMk cId="3933957557" sldId="285"/>
            <ac:picMk id="14" creationId="{BDEB6551-E77B-D263-7FC5-F74FDE06DD2F}"/>
          </ac:picMkLst>
        </pc:picChg>
        <pc:picChg chg="add del mod ord">
          <ac:chgData name="JEFFRI ALFA RAZAQ" userId="9b3944b93d196918" providerId="LiveId" clId="{B5A28B4D-3A1B-4E65-A238-2EBBC8E859DF}" dt="2023-01-18T17:04:17.371" v="5807" actId="478"/>
          <ac:picMkLst>
            <pc:docMk/>
            <pc:sldMk cId="3933957557" sldId="285"/>
            <ac:picMk id="16" creationId="{718FF4D8-A1DE-A89E-B3BD-4D0B54A3626A}"/>
          </ac:picMkLst>
        </pc:picChg>
        <pc:picChg chg="add del mod ord">
          <ac:chgData name="JEFFRI ALFA RAZAQ" userId="9b3944b93d196918" providerId="LiveId" clId="{B5A28B4D-3A1B-4E65-A238-2EBBC8E859DF}" dt="2023-01-18T17:12:15.989" v="5914" actId="478"/>
          <ac:picMkLst>
            <pc:docMk/>
            <pc:sldMk cId="3933957557" sldId="285"/>
            <ac:picMk id="18" creationId="{0D7DC9BB-83C2-AF2E-B0F0-E66A11FCD8D6}"/>
          </ac:picMkLst>
        </pc:picChg>
        <pc:picChg chg="add mod ord">
          <ac:chgData name="JEFFRI ALFA RAZAQ" userId="9b3944b93d196918" providerId="LiveId" clId="{B5A28B4D-3A1B-4E65-A238-2EBBC8E859DF}" dt="2023-01-18T17:45:45.674" v="6497" actId="164"/>
          <ac:picMkLst>
            <pc:docMk/>
            <pc:sldMk cId="3933957557" sldId="285"/>
            <ac:picMk id="20" creationId="{D4487906-FF1B-2FFF-8ADF-3620E7912372}"/>
          </ac:picMkLst>
        </pc:picChg>
      </pc:sldChg>
      <pc:sldChg chg="addSp delSp modSp new mod">
        <pc:chgData name="JEFFRI ALFA RAZAQ" userId="9b3944b93d196918" providerId="LiveId" clId="{B5A28B4D-3A1B-4E65-A238-2EBBC8E859DF}" dt="2023-01-18T18:36:16.249" v="6847" actId="207"/>
        <pc:sldMkLst>
          <pc:docMk/>
          <pc:sldMk cId="761949878" sldId="286"/>
        </pc:sldMkLst>
        <pc:spChg chg="del">
          <ac:chgData name="JEFFRI ALFA RAZAQ" userId="9b3944b93d196918" providerId="LiveId" clId="{B5A28B4D-3A1B-4E65-A238-2EBBC8E859DF}" dt="2023-01-18T15:59:05.553" v="5376" actId="21"/>
          <ac:spMkLst>
            <pc:docMk/>
            <pc:sldMk cId="761949878" sldId="286"/>
            <ac:spMk id="2" creationId="{E4A9D51C-4CB1-0628-DAF5-000B693D31BC}"/>
          </ac:spMkLst>
        </pc:spChg>
        <pc:spChg chg="mod">
          <ac:chgData name="JEFFRI ALFA RAZAQ" userId="9b3944b93d196918" providerId="LiveId" clId="{B5A28B4D-3A1B-4E65-A238-2EBBC8E859DF}" dt="2023-01-18T16:56:50.603" v="5727" actId="20577"/>
          <ac:spMkLst>
            <pc:docMk/>
            <pc:sldMk cId="761949878" sldId="286"/>
            <ac:spMk id="4" creationId="{CC94D41E-A95A-BD16-C5CD-467C4E2AECCC}"/>
          </ac:spMkLst>
        </pc:spChg>
        <pc:spChg chg="add mod">
          <ac:chgData name="JEFFRI ALFA RAZAQ" userId="9b3944b93d196918" providerId="LiveId" clId="{B5A28B4D-3A1B-4E65-A238-2EBBC8E859DF}" dt="2023-01-18T18:36:16.249" v="6847" actId="207"/>
          <ac:spMkLst>
            <pc:docMk/>
            <pc:sldMk cId="761949878" sldId="286"/>
            <ac:spMk id="7" creationId="{6D2EC989-1933-BFC1-52F3-CA9847E2A53A}"/>
          </ac:spMkLst>
        </pc:spChg>
        <pc:spChg chg="add del">
          <ac:chgData name="JEFFRI ALFA RAZAQ" userId="9b3944b93d196918" providerId="LiveId" clId="{B5A28B4D-3A1B-4E65-A238-2EBBC8E859DF}" dt="2023-01-18T05:42:21.482" v="1679"/>
          <ac:spMkLst>
            <pc:docMk/>
            <pc:sldMk cId="761949878" sldId="286"/>
            <ac:spMk id="8" creationId="{A8945895-C81B-B08F-0FD3-41C9AC1ED6CE}"/>
          </ac:spMkLst>
        </pc:spChg>
        <pc:spChg chg="add del">
          <ac:chgData name="JEFFRI ALFA RAZAQ" userId="9b3944b93d196918" providerId="LiveId" clId="{B5A28B4D-3A1B-4E65-A238-2EBBC8E859DF}" dt="2023-01-18T05:42:29.263" v="1684"/>
          <ac:spMkLst>
            <pc:docMk/>
            <pc:sldMk cId="761949878" sldId="286"/>
            <ac:spMk id="9" creationId="{AADD7C8C-472A-460C-0A73-B21878F8634D}"/>
          </ac:spMkLst>
        </pc:spChg>
        <pc:spChg chg="add del">
          <ac:chgData name="JEFFRI ALFA RAZAQ" userId="9b3944b93d196918" providerId="LiveId" clId="{B5A28B4D-3A1B-4E65-A238-2EBBC8E859DF}" dt="2023-01-18T05:43:05.788" v="1755"/>
          <ac:spMkLst>
            <pc:docMk/>
            <pc:sldMk cId="761949878" sldId="286"/>
            <ac:spMk id="10" creationId="{A2CB951A-69A1-A40E-D62E-F7BF5399799F}"/>
          </ac:spMkLst>
        </pc:spChg>
        <pc:spChg chg="add del">
          <ac:chgData name="JEFFRI ALFA RAZAQ" userId="9b3944b93d196918" providerId="LiveId" clId="{B5A28B4D-3A1B-4E65-A238-2EBBC8E859DF}" dt="2023-01-18T05:43:12.108" v="1757"/>
          <ac:spMkLst>
            <pc:docMk/>
            <pc:sldMk cId="761949878" sldId="286"/>
            <ac:spMk id="11" creationId="{A1CFF67F-8DDF-B8B5-CD56-C5F2B1593015}"/>
          </ac:spMkLst>
        </pc:spChg>
        <pc:spChg chg="add del">
          <ac:chgData name="JEFFRI ALFA RAZAQ" userId="9b3944b93d196918" providerId="LiveId" clId="{B5A28B4D-3A1B-4E65-A238-2EBBC8E859DF}" dt="2023-01-18T05:43:15.286" v="1761"/>
          <ac:spMkLst>
            <pc:docMk/>
            <pc:sldMk cId="761949878" sldId="286"/>
            <ac:spMk id="12" creationId="{01AF8B10-64DA-587B-6176-AF360C9BAA75}"/>
          </ac:spMkLst>
        </pc:spChg>
        <pc:grpChg chg="add mod">
          <ac:chgData name="JEFFRI ALFA RAZAQ" userId="9b3944b93d196918" providerId="LiveId" clId="{B5A28B4D-3A1B-4E65-A238-2EBBC8E859DF}" dt="2023-01-18T17:45:38.305" v="6496" actId="164"/>
          <ac:grpSpMkLst>
            <pc:docMk/>
            <pc:sldMk cId="761949878" sldId="286"/>
            <ac:grpSpMk id="9" creationId="{E8B216C9-1C87-3703-4385-E105000DB3DC}"/>
          </ac:grpSpMkLst>
        </pc:grpChg>
        <pc:picChg chg="add del mod">
          <ac:chgData name="JEFFRI ALFA RAZAQ" userId="9b3944b93d196918" providerId="LiveId" clId="{B5A28B4D-3A1B-4E65-A238-2EBBC8E859DF}" dt="2023-01-18T15:58:43.611" v="5370" actId="478"/>
          <ac:picMkLst>
            <pc:docMk/>
            <pc:sldMk cId="761949878" sldId="286"/>
            <ac:picMk id="6" creationId="{40EEDFC7-54A1-8E59-DA3A-141E29C869A5}"/>
          </ac:picMkLst>
        </pc:picChg>
        <pc:picChg chg="add mod ord">
          <ac:chgData name="JEFFRI ALFA RAZAQ" userId="9b3944b93d196918" providerId="LiveId" clId="{B5A28B4D-3A1B-4E65-A238-2EBBC8E859DF}" dt="2023-01-18T17:45:38.305" v="6496" actId="164"/>
          <ac:picMkLst>
            <pc:docMk/>
            <pc:sldMk cId="761949878" sldId="286"/>
            <ac:picMk id="8" creationId="{C455315A-4BD2-2B44-7400-587B06B0AF92}"/>
          </ac:picMkLst>
        </pc:picChg>
      </pc:sldChg>
      <pc:sldChg chg="addSp delSp modSp new mod">
        <pc:chgData name="JEFFRI ALFA RAZAQ" userId="9b3944b93d196918" providerId="LiveId" clId="{B5A28B4D-3A1B-4E65-A238-2EBBC8E859DF}" dt="2023-01-18T18:36:23.131" v="6848" actId="207"/>
        <pc:sldMkLst>
          <pc:docMk/>
          <pc:sldMk cId="778959150" sldId="287"/>
        </pc:sldMkLst>
        <pc:spChg chg="del">
          <ac:chgData name="JEFFRI ALFA RAZAQ" userId="9b3944b93d196918" providerId="LiveId" clId="{B5A28B4D-3A1B-4E65-A238-2EBBC8E859DF}" dt="2023-01-18T05:45:10.036" v="1825" actId="21"/>
          <ac:spMkLst>
            <pc:docMk/>
            <pc:sldMk cId="778959150" sldId="287"/>
            <ac:spMk id="2" creationId="{2BDBCE9A-7E75-2F26-5299-359A0E49DC42}"/>
          </ac:spMkLst>
        </pc:spChg>
        <pc:spChg chg="mod">
          <ac:chgData name="JEFFRI ALFA RAZAQ" userId="9b3944b93d196918" providerId="LiveId" clId="{B5A28B4D-3A1B-4E65-A238-2EBBC8E859DF}" dt="2023-01-18T05:44:54.349" v="1818" actId="20577"/>
          <ac:spMkLst>
            <pc:docMk/>
            <pc:sldMk cId="778959150" sldId="287"/>
            <ac:spMk id="4" creationId="{24FB0C9C-F9A4-3630-1F1B-29EB2DBB0014}"/>
          </ac:spMkLst>
        </pc:spChg>
        <pc:spChg chg="add del mod">
          <ac:chgData name="JEFFRI ALFA RAZAQ" userId="9b3944b93d196918" providerId="LiveId" clId="{B5A28B4D-3A1B-4E65-A238-2EBBC8E859DF}" dt="2023-01-18T08:38:48.045" v="4355" actId="21"/>
          <ac:spMkLst>
            <pc:docMk/>
            <pc:sldMk cId="778959150" sldId="287"/>
            <ac:spMk id="7" creationId="{4471136C-E939-A893-E6E8-DA2302161C5F}"/>
          </ac:spMkLst>
        </pc:spChg>
        <pc:spChg chg="add mod">
          <ac:chgData name="JEFFRI ALFA RAZAQ" userId="9b3944b93d196918" providerId="LiveId" clId="{B5A28B4D-3A1B-4E65-A238-2EBBC8E859DF}" dt="2023-01-18T18:36:23.131" v="6848" actId="207"/>
          <ac:spMkLst>
            <pc:docMk/>
            <pc:sldMk cId="778959150" sldId="287"/>
            <ac:spMk id="8" creationId="{7613E1F5-C110-740C-F748-6F253BCF02CD}"/>
          </ac:spMkLst>
        </pc:spChg>
        <pc:grpChg chg="add mod">
          <ac:chgData name="JEFFRI ALFA RAZAQ" userId="9b3944b93d196918" providerId="LiveId" clId="{B5A28B4D-3A1B-4E65-A238-2EBBC8E859DF}" dt="2023-01-18T17:45:23.659" v="6494" actId="164"/>
          <ac:grpSpMkLst>
            <pc:docMk/>
            <pc:sldMk cId="778959150" sldId="287"/>
            <ac:grpSpMk id="12" creationId="{028D7DBD-5201-FE02-3482-0459411E7B5C}"/>
          </ac:grpSpMkLst>
        </pc:grpChg>
        <pc:picChg chg="add mod">
          <ac:chgData name="JEFFRI ALFA RAZAQ" userId="9b3944b93d196918" providerId="LiveId" clId="{B5A28B4D-3A1B-4E65-A238-2EBBC8E859DF}" dt="2023-01-18T17:45:23.659" v="6494" actId="164"/>
          <ac:picMkLst>
            <pc:docMk/>
            <pc:sldMk cId="778959150" sldId="287"/>
            <ac:picMk id="2" creationId="{FDAD5E22-CBBE-BAC6-B172-4B02553F032E}"/>
          </ac:picMkLst>
        </pc:picChg>
        <pc:picChg chg="add mod">
          <ac:chgData name="JEFFRI ALFA RAZAQ" userId="9b3944b93d196918" providerId="LiveId" clId="{B5A28B4D-3A1B-4E65-A238-2EBBC8E859DF}" dt="2023-01-18T17:45:23.659" v="6494" actId="164"/>
          <ac:picMkLst>
            <pc:docMk/>
            <pc:sldMk cId="778959150" sldId="287"/>
            <ac:picMk id="6" creationId="{4CF360E0-E000-80EA-514B-87B2529722AD}"/>
          </ac:picMkLst>
        </pc:picChg>
        <pc:picChg chg="add del mod">
          <ac:chgData name="JEFFRI ALFA RAZAQ" userId="9b3944b93d196918" providerId="LiveId" clId="{B5A28B4D-3A1B-4E65-A238-2EBBC8E859DF}" dt="2023-01-18T17:01:04.586" v="5796" actId="21"/>
          <ac:picMkLst>
            <pc:docMk/>
            <pc:sldMk cId="778959150" sldId="287"/>
            <ac:picMk id="7" creationId="{D35D1446-D7E2-9263-6E32-CB88AD081FF2}"/>
          </ac:picMkLst>
        </pc:picChg>
        <pc:picChg chg="add del mod">
          <ac:chgData name="JEFFRI ALFA RAZAQ" userId="9b3944b93d196918" providerId="LiveId" clId="{B5A28B4D-3A1B-4E65-A238-2EBBC8E859DF}" dt="2023-01-18T16:57:29.078" v="5763" actId="21"/>
          <ac:picMkLst>
            <pc:docMk/>
            <pc:sldMk cId="778959150" sldId="287"/>
            <ac:picMk id="10" creationId="{E7826E84-9941-A8FB-376E-B1F9A71C8AD1}"/>
          </ac:picMkLst>
        </pc:picChg>
        <pc:picChg chg="add mod">
          <ac:chgData name="JEFFRI ALFA RAZAQ" userId="9b3944b93d196918" providerId="LiveId" clId="{B5A28B4D-3A1B-4E65-A238-2EBBC8E859DF}" dt="2023-01-18T17:45:23.659" v="6494" actId="164"/>
          <ac:picMkLst>
            <pc:docMk/>
            <pc:sldMk cId="778959150" sldId="287"/>
            <ac:picMk id="11" creationId="{7FF8C98E-135C-29AF-FA8B-A2FC11B635EE}"/>
          </ac:picMkLst>
        </pc:picChg>
      </pc:sldChg>
      <pc:sldChg chg="addSp delSp modSp new mod">
        <pc:chgData name="JEFFRI ALFA RAZAQ" userId="9b3944b93d196918" providerId="LiveId" clId="{B5A28B4D-3A1B-4E65-A238-2EBBC8E859DF}" dt="2023-01-18T18:36:39.542" v="6849" actId="207"/>
        <pc:sldMkLst>
          <pc:docMk/>
          <pc:sldMk cId="580784495" sldId="288"/>
        </pc:sldMkLst>
        <pc:spChg chg="del">
          <ac:chgData name="JEFFRI ALFA RAZAQ" userId="9b3944b93d196918" providerId="LiveId" clId="{B5A28B4D-3A1B-4E65-A238-2EBBC8E859DF}" dt="2023-01-18T05:49:35.481" v="1967" actId="21"/>
          <ac:spMkLst>
            <pc:docMk/>
            <pc:sldMk cId="580784495" sldId="288"/>
            <ac:spMk id="2" creationId="{6C1F23FE-5887-C6C3-739D-AB0F8F892B79}"/>
          </ac:spMkLst>
        </pc:spChg>
        <pc:spChg chg="mod">
          <ac:chgData name="JEFFRI ALFA RAZAQ" userId="9b3944b93d196918" providerId="LiveId" clId="{B5A28B4D-3A1B-4E65-A238-2EBBC8E859DF}" dt="2023-01-18T17:00:25.010" v="5794" actId="20577"/>
          <ac:spMkLst>
            <pc:docMk/>
            <pc:sldMk cId="580784495" sldId="288"/>
            <ac:spMk id="4" creationId="{20FDDAD8-AD2D-3FAE-2916-E873F07C3639}"/>
          </ac:spMkLst>
        </pc:spChg>
        <pc:spChg chg="add mod">
          <ac:chgData name="JEFFRI ALFA RAZAQ" userId="9b3944b93d196918" providerId="LiveId" clId="{B5A28B4D-3A1B-4E65-A238-2EBBC8E859DF}" dt="2023-01-18T18:36:39.542" v="6849" actId="207"/>
          <ac:spMkLst>
            <pc:docMk/>
            <pc:sldMk cId="580784495" sldId="288"/>
            <ac:spMk id="7" creationId="{2CE3DDE4-A118-14B1-9DE0-0843EDEFF414}"/>
          </ac:spMkLst>
        </pc:spChg>
        <pc:spChg chg="add mod">
          <ac:chgData name="JEFFRI ALFA RAZAQ" userId="9b3944b93d196918" providerId="LiveId" clId="{B5A28B4D-3A1B-4E65-A238-2EBBC8E859DF}" dt="2023-01-18T18:36:39.542" v="6849" actId="207"/>
          <ac:spMkLst>
            <pc:docMk/>
            <pc:sldMk cId="580784495" sldId="288"/>
            <ac:spMk id="8" creationId="{458DE651-523B-6ABE-9FD0-AF49DEE628E9}"/>
          </ac:spMkLst>
        </pc:spChg>
        <pc:grpChg chg="add mod">
          <ac:chgData name="JEFFRI ALFA RAZAQ" userId="9b3944b93d196918" providerId="LiveId" clId="{B5A28B4D-3A1B-4E65-A238-2EBBC8E859DF}" dt="2023-01-18T17:45:06.931" v="6493" actId="164"/>
          <ac:grpSpMkLst>
            <pc:docMk/>
            <pc:sldMk cId="580784495" sldId="288"/>
            <ac:grpSpMk id="9" creationId="{250F4FAF-BC95-BEC8-F912-967B165588AE}"/>
          </ac:grpSpMkLst>
        </pc:grpChg>
        <pc:picChg chg="add mod">
          <ac:chgData name="JEFFRI ALFA RAZAQ" userId="9b3944b93d196918" providerId="LiveId" clId="{B5A28B4D-3A1B-4E65-A238-2EBBC8E859DF}" dt="2023-01-18T17:45:06.931" v="6493" actId="164"/>
          <ac:picMkLst>
            <pc:docMk/>
            <pc:sldMk cId="580784495" sldId="288"/>
            <ac:picMk id="2" creationId="{AD9B7C7C-833A-EEDB-B552-33D86A707CB7}"/>
          </ac:picMkLst>
        </pc:picChg>
        <pc:picChg chg="add del mod">
          <ac:chgData name="JEFFRI ALFA RAZAQ" userId="9b3944b93d196918" providerId="LiveId" clId="{B5A28B4D-3A1B-4E65-A238-2EBBC8E859DF}" dt="2023-01-18T08:38:08.012" v="4319" actId="21"/>
          <ac:picMkLst>
            <pc:docMk/>
            <pc:sldMk cId="580784495" sldId="288"/>
            <ac:picMk id="5" creationId="{07EC3344-1E4D-A329-F2D3-E536E59239E0}"/>
          </ac:picMkLst>
        </pc:picChg>
        <pc:picChg chg="add mod ord">
          <ac:chgData name="JEFFRI ALFA RAZAQ" userId="9b3944b93d196918" providerId="LiveId" clId="{B5A28B4D-3A1B-4E65-A238-2EBBC8E859DF}" dt="2023-01-18T17:45:06.931" v="6493" actId="164"/>
          <ac:picMkLst>
            <pc:docMk/>
            <pc:sldMk cId="580784495" sldId="288"/>
            <ac:picMk id="6" creationId="{DF39A985-8614-72A6-705E-041D9DBE2CAC}"/>
          </ac:picMkLst>
        </pc:picChg>
        <pc:picChg chg="add del mod">
          <ac:chgData name="JEFFRI ALFA RAZAQ" userId="9b3944b93d196918" providerId="LiveId" clId="{B5A28B4D-3A1B-4E65-A238-2EBBC8E859DF}" dt="2023-01-18T05:55:07.871" v="2222" actId="478"/>
          <ac:picMkLst>
            <pc:docMk/>
            <pc:sldMk cId="580784495" sldId="288"/>
            <ac:picMk id="6" creationId="{E9182439-5317-B1C3-5DC8-828D4E13B9EE}"/>
          </ac:picMkLst>
        </pc:picChg>
        <pc:picChg chg="add del mod ord">
          <ac:chgData name="JEFFRI ALFA RAZAQ" userId="9b3944b93d196918" providerId="LiveId" clId="{B5A28B4D-3A1B-4E65-A238-2EBBC8E859DF}" dt="2023-01-18T17:05:15.578" v="5812" actId="478"/>
          <ac:picMkLst>
            <pc:docMk/>
            <pc:sldMk cId="580784495" sldId="288"/>
            <ac:picMk id="10" creationId="{0D39E15E-B00F-555E-C7C9-F4E0AB187FD7}"/>
          </ac:picMkLst>
        </pc:picChg>
      </pc:sldChg>
      <pc:sldChg chg="addSp delSp modSp new mod modClrScheme chgLayout">
        <pc:chgData name="JEFFRI ALFA RAZAQ" userId="9b3944b93d196918" providerId="LiveId" clId="{B5A28B4D-3A1B-4E65-A238-2EBBC8E859DF}" dt="2023-01-18T18:36:44.085" v="6850" actId="207"/>
        <pc:sldMkLst>
          <pc:docMk/>
          <pc:sldMk cId="2296657398" sldId="289"/>
        </pc:sldMkLst>
        <pc:spChg chg="del">
          <ac:chgData name="JEFFRI ALFA RAZAQ" userId="9b3944b93d196918" providerId="LiveId" clId="{B5A28B4D-3A1B-4E65-A238-2EBBC8E859DF}" dt="2023-01-18T06:16:10.539" v="2239" actId="21"/>
          <ac:spMkLst>
            <pc:docMk/>
            <pc:sldMk cId="2296657398" sldId="289"/>
            <ac:spMk id="2" creationId="{D61071C7-0B62-6DDC-E6F8-FC92019B82A3}"/>
          </ac:spMkLst>
        </pc:spChg>
        <pc:spChg chg="mod ord">
          <ac:chgData name="JEFFRI ALFA RAZAQ" userId="9b3944b93d196918" providerId="LiveId" clId="{B5A28B4D-3A1B-4E65-A238-2EBBC8E859DF}" dt="2023-01-18T18:26:44.513" v="6729" actId="700"/>
          <ac:spMkLst>
            <pc:docMk/>
            <pc:sldMk cId="2296657398" sldId="289"/>
            <ac:spMk id="3" creationId="{5E8CBADA-CBA1-EC90-CA70-614A8D7E3C4B}"/>
          </ac:spMkLst>
        </pc:spChg>
        <pc:spChg chg="mod ord">
          <ac:chgData name="JEFFRI ALFA RAZAQ" userId="9b3944b93d196918" providerId="LiveId" clId="{B5A28B4D-3A1B-4E65-A238-2EBBC8E859DF}" dt="2023-01-18T18:26:44.513" v="6729" actId="700"/>
          <ac:spMkLst>
            <pc:docMk/>
            <pc:sldMk cId="2296657398" sldId="289"/>
            <ac:spMk id="4" creationId="{6B769225-AFAD-8090-AFCA-1DF19E614527}"/>
          </ac:spMkLst>
        </pc:spChg>
        <pc:spChg chg="add mod ord">
          <ac:chgData name="JEFFRI ALFA RAZAQ" userId="9b3944b93d196918" providerId="LiveId" clId="{B5A28B4D-3A1B-4E65-A238-2EBBC8E859DF}" dt="2023-01-18T18:36:44.085" v="6850" actId="207"/>
          <ac:spMkLst>
            <pc:docMk/>
            <pc:sldMk cId="2296657398" sldId="289"/>
            <ac:spMk id="7" creationId="{06654068-9AF7-CBAB-1D9A-BE4D68A8C6AB}"/>
          </ac:spMkLst>
        </pc:spChg>
        <pc:spChg chg="add del mod">
          <ac:chgData name="JEFFRI ALFA RAZAQ" userId="9b3944b93d196918" providerId="LiveId" clId="{B5A28B4D-3A1B-4E65-A238-2EBBC8E859DF}" dt="2023-01-18T05:51:41.275" v="2152" actId="21"/>
          <ac:spMkLst>
            <pc:docMk/>
            <pc:sldMk cId="2296657398" sldId="289"/>
            <ac:spMk id="8" creationId="{550348C9-2F13-6BAA-C82E-05D60D8A5F20}"/>
          </ac:spMkLst>
        </pc:spChg>
        <pc:spChg chg="add del mod ord">
          <ac:chgData name="JEFFRI ALFA RAZAQ" userId="9b3944b93d196918" providerId="LiveId" clId="{B5A28B4D-3A1B-4E65-A238-2EBBC8E859DF}" dt="2023-01-18T18:26:44.513" v="6729" actId="700"/>
          <ac:spMkLst>
            <pc:docMk/>
            <pc:sldMk cId="2296657398" sldId="289"/>
            <ac:spMk id="11" creationId="{685F7CDC-F00F-870D-493A-72FACA6DC6BD}"/>
          </ac:spMkLst>
        </pc:spChg>
        <pc:spChg chg="add del mod ord">
          <ac:chgData name="JEFFRI ALFA RAZAQ" userId="9b3944b93d196918" providerId="LiveId" clId="{B5A28B4D-3A1B-4E65-A238-2EBBC8E859DF}" dt="2023-01-18T18:26:44.513" v="6729" actId="700"/>
          <ac:spMkLst>
            <pc:docMk/>
            <pc:sldMk cId="2296657398" sldId="289"/>
            <ac:spMk id="13" creationId="{3E1EFA27-8919-BF30-82F3-57A1A09BE72F}"/>
          </ac:spMkLst>
        </pc:spChg>
        <pc:grpChg chg="add mod">
          <ac:chgData name="JEFFRI ALFA RAZAQ" userId="9b3944b93d196918" providerId="LiveId" clId="{B5A28B4D-3A1B-4E65-A238-2EBBC8E859DF}" dt="2023-01-18T18:31:43.301" v="6810" actId="1076"/>
          <ac:grpSpMkLst>
            <pc:docMk/>
            <pc:sldMk cId="2296657398" sldId="289"/>
            <ac:grpSpMk id="9" creationId="{98BAA336-0230-2D6B-1856-2D1466E038DC}"/>
          </ac:grpSpMkLst>
        </pc:grpChg>
        <pc:picChg chg="add mod">
          <ac:chgData name="JEFFRI ALFA RAZAQ" userId="9b3944b93d196918" providerId="LiveId" clId="{B5A28B4D-3A1B-4E65-A238-2EBBC8E859DF}" dt="2023-01-18T17:44:52.763" v="6492" actId="164"/>
          <ac:picMkLst>
            <pc:docMk/>
            <pc:sldMk cId="2296657398" sldId="289"/>
            <ac:picMk id="2" creationId="{F6D666D9-2DBE-6C63-9E73-E6FF3F9896CD}"/>
          </ac:picMkLst>
        </pc:picChg>
        <pc:picChg chg="add mod">
          <ac:chgData name="JEFFRI ALFA RAZAQ" userId="9b3944b93d196918" providerId="LiveId" clId="{B5A28B4D-3A1B-4E65-A238-2EBBC8E859DF}" dt="2023-01-18T17:44:52.763" v="6492" actId="164"/>
          <ac:picMkLst>
            <pc:docMk/>
            <pc:sldMk cId="2296657398" sldId="289"/>
            <ac:picMk id="5" creationId="{9082E32D-E539-B97C-F0FE-9296869D39A1}"/>
          </ac:picMkLst>
        </pc:picChg>
        <pc:picChg chg="add del mod">
          <ac:chgData name="JEFFRI ALFA RAZAQ" userId="9b3944b93d196918" providerId="LiveId" clId="{B5A28B4D-3A1B-4E65-A238-2EBBC8E859DF}" dt="2023-01-18T06:16:05.573" v="2236" actId="478"/>
          <ac:picMkLst>
            <pc:docMk/>
            <pc:sldMk cId="2296657398" sldId="289"/>
            <ac:picMk id="6" creationId="{6C255614-00D4-082A-F5AA-9ED0E4A247AE}"/>
          </ac:picMkLst>
        </pc:picChg>
        <pc:picChg chg="add mod ord modCrop">
          <ac:chgData name="JEFFRI ALFA RAZAQ" userId="9b3944b93d196918" providerId="LiveId" clId="{B5A28B4D-3A1B-4E65-A238-2EBBC8E859DF}" dt="2023-01-18T18:26:58.177" v="6730" actId="732"/>
          <ac:picMkLst>
            <pc:docMk/>
            <pc:sldMk cId="2296657398" sldId="289"/>
            <ac:picMk id="8" creationId="{DBDB8ACB-2D01-7E4D-E9A2-83392AB47599}"/>
          </ac:picMkLst>
        </pc:picChg>
        <pc:picChg chg="add del mod">
          <ac:chgData name="JEFFRI ALFA RAZAQ" userId="9b3944b93d196918" providerId="LiveId" clId="{B5A28B4D-3A1B-4E65-A238-2EBBC8E859DF}" dt="2023-01-18T17:09:51.581" v="5904" actId="478"/>
          <ac:picMkLst>
            <pc:docMk/>
            <pc:sldMk cId="2296657398" sldId="289"/>
            <ac:picMk id="10" creationId="{BEC07DE4-9273-0649-8F01-2ED119A7DBAD}"/>
          </ac:picMkLst>
        </pc:picChg>
        <pc:picChg chg="add mod ord">
          <ac:chgData name="JEFFRI ALFA RAZAQ" userId="9b3944b93d196918" providerId="LiveId" clId="{B5A28B4D-3A1B-4E65-A238-2EBBC8E859DF}" dt="2023-01-18T17:44:52.763" v="6492" actId="164"/>
          <ac:picMkLst>
            <pc:docMk/>
            <pc:sldMk cId="2296657398" sldId="289"/>
            <ac:picMk id="12" creationId="{DDD9B400-F6CB-1A46-D668-C56835534100}"/>
          </ac:picMkLst>
        </pc:picChg>
      </pc:sldChg>
      <pc:sldChg chg="addSp delSp modSp new mod">
        <pc:chgData name="JEFFRI ALFA RAZAQ" userId="9b3944b93d196918" providerId="LiveId" clId="{B5A28B4D-3A1B-4E65-A238-2EBBC8E859DF}" dt="2023-01-18T18:36:49.938" v="6851" actId="207"/>
        <pc:sldMkLst>
          <pc:docMk/>
          <pc:sldMk cId="1091715900" sldId="290"/>
        </pc:sldMkLst>
        <pc:spChg chg="del">
          <ac:chgData name="JEFFRI ALFA RAZAQ" userId="9b3944b93d196918" providerId="LiveId" clId="{B5A28B4D-3A1B-4E65-A238-2EBBC8E859DF}" dt="2023-01-18T06:18:29.743" v="2285" actId="21"/>
          <ac:spMkLst>
            <pc:docMk/>
            <pc:sldMk cId="1091715900" sldId="290"/>
            <ac:spMk id="2" creationId="{335F87D2-F365-A4C8-3195-D8241B925E29}"/>
          </ac:spMkLst>
        </pc:spChg>
        <pc:spChg chg="mod">
          <ac:chgData name="JEFFRI ALFA RAZAQ" userId="9b3944b93d196918" providerId="LiveId" clId="{B5A28B4D-3A1B-4E65-A238-2EBBC8E859DF}" dt="2023-01-18T06:23:28.330" v="2512" actId="20577"/>
          <ac:spMkLst>
            <pc:docMk/>
            <pc:sldMk cId="1091715900" sldId="290"/>
            <ac:spMk id="4" creationId="{4022C8F0-6D4F-D64A-7C25-ACBE7C405C28}"/>
          </ac:spMkLst>
        </pc:spChg>
        <pc:spChg chg="add del mod">
          <ac:chgData name="JEFFRI ALFA RAZAQ" userId="9b3944b93d196918" providerId="LiveId" clId="{B5A28B4D-3A1B-4E65-A238-2EBBC8E859DF}" dt="2023-01-18T16:20:40.331" v="5573" actId="21"/>
          <ac:spMkLst>
            <pc:docMk/>
            <pc:sldMk cId="1091715900" sldId="290"/>
            <ac:spMk id="7" creationId="{630123B5-B388-D39D-0A63-695035E61CCC}"/>
          </ac:spMkLst>
        </pc:spChg>
        <pc:spChg chg="add mod ord">
          <ac:chgData name="JEFFRI ALFA RAZAQ" userId="9b3944b93d196918" providerId="LiveId" clId="{B5A28B4D-3A1B-4E65-A238-2EBBC8E859DF}" dt="2023-01-18T18:36:49.938" v="6851" actId="207"/>
          <ac:spMkLst>
            <pc:docMk/>
            <pc:sldMk cId="1091715900" sldId="290"/>
            <ac:spMk id="8" creationId="{15F0492E-A196-4905-93C5-7CB879AD02D1}"/>
          </ac:spMkLst>
        </pc:spChg>
        <pc:grpChg chg="add mod">
          <ac:chgData name="JEFFRI ALFA RAZAQ" userId="9b3944b93d196918" providerId="LiveId" clId="{B5A28B4D-3A1B-4E65-A238-2EBBC8E859DF}" dt="2023-01-18T17:44:43.282" v="6491" actId="164"/>
          <ac:grpSpMkLst>
            <pc:docMk/>
            <pc:sldMk cId="1091715900" sldId="290"/>
            <ac:grpSpMk id="11" creationId="{E4991662-B9A2-B965-8890-7A738EEA2878}"/>
          </ac:grpSpMkLst>
        </pc:grpChg>
        <pc:picChg chg="add mod">
          <ac:chgData name="JEFFRI ALFA RAZAQ" userId="9b3944b93d196918" providerId="LiveId" clId="{B5A28B4D-3A1B-4E65-A238-2EBBC8E859DF}" dt="2023-01-18T17:44:43.282" v="6491" actId="164"/>
          <ac:picMkLst>
            <pc:docMk/>
            <pc:sldMk cId="1091715900" sldId="290"/>
            <ac:picMk id="2" creationId="{8E5B2858-54C6-A48C-F038-5BBFC56D72F6}"/>
          </ac:picMkLst>
        </pc:picChg>
        <pc:picChg chg="add del mod">
          <ac:chgData name="JEFFRI ALFA RAZAQ" userId="9b3944b93d196918" providerId="LiveId" clId="{B5A28B4D-3A1B-4E65-A238-2EBBC8E859DF}" dt="2023-01-18T16:20:41.411" v="5574" actId="21"/>
          <ac:picMkLst>
            <pc:docMk/>
            <pc:sldMk cId="1091715900" sldId="290"/>
            <ac:picMk id="5" creationId="{EB343535-2EC5-BFCB-9AF2-3F072AA80BF8}"/>
          </ac:picMkLst>
        </pc:picChg>
        <pc:picChg chg="add del mod">
          <ac:chgData name="JEFFRI ALFA RAZAQ" userId="9b3944b93d196918" providerId="LiveId" clId="{B5A28B4D-3A1B-4E65-A238-2EBBC8E859DF}" dt="2023-01-18T16:20:22.975" v="5566" actId="478"/>
          <ac:picMkLst>
            <pc:docMk/>
            <pc:sldMk cId="1091715900" sldId="290"/>
            <ac:picMk id="6" creationId="{BE57FFAE-9EF5-8AD8-1170-1BF6450401E2}"/>
          </ac:picMkLst>
        </pc:picChg>
        <pc:picChg chg="add mod ord">
          <ac:chgData name="JEFFRI ALFA RAZAQ" userId="9b3944b93d196918" providerId="LiveId" clId="{B5A28B4D-3A1B-4E65-A238-2EBBC8E859DF}" dt="2023-01-18T17:44:43.282" v="6491" actId="164"/>
          <ac:picMkLst>
            <pc:docMk/>
            <pc:sldMk cId="1091715900" sldId="290"/>
            <ac:picMk id="10" creationId="{667BA29B-B21C-56D6-47CD-AA97567ED722}"/>
          </ac:picMkLst>
        </pc:picChg>
      </pc:sldChg>
      <pc:sldChg chg="addSp modSp new del mod">
        <pc:chgData name="JEFFRI ALFA RAZAQ" userId="9b3944b93d196918" providerId="LiveId" clId="{B5A28B4D-3A1B-4E65-A238-2EBBC8E859DF}" dt="2023-01-18T16:25:38.968" v="5578" actId="2696"/>
        <pc:sldMkLst>
          <pc:docMk/>
          <pc:sldMk cId="3765485002" sldId="291"/>
        </pc:sldMkLst>
        <pc:spChg chg="mod">
          <ac:chgData name="JEFFRI ALFA RAZAQ" userId="9b3944b93d196918" providerId="LiveId" clId="{B5A28B4D-3A1B-4E65-A238-2EBBC8E859DF}" dt="2023-01-18T06:23:20.013" v="2494" actId="20577"/>
          <ac:spMkLst>
            <pc:docMk/>
            <pc:sldMk cId="3765485002" sldId="291"/>
            <ac:spMk id="4" creationId="{4B23A1C2-76A8-E7B4-E0BD-B4FF22F47BED}"/>
          </ac:spMkLst>
        </pc:spChg>
        <pc:picChg chg="add mod">
          <ac:chgData name="JEFFRI ALFA RAZAQ" userId="9b3944b93d196918" providerId="LiveId" clId="{B5A28B4D-3A1B-4E65-A238-2EBBC8E859DF}" dt="2023-01-18T06:22:44.452" v="2472" actId="1076"/>
          <ac:picMkLst>
            <pc:docMk/>
            <pc:sldMk cId="3765485002" sldId="291"/>
            <ac:picMk id="6" creationId="{D9501B70-3568-8389-909D-80EC7FDE76D2}"/>
          </ac:picMkLst>
        </pc:picChg>
      </pc:sldChg>
      <pc:sldChg chg="addSp delSp modSp new mod">
        <pc:chgData name="JEFFRI ALFA RAZAQ" userId="9b3944b93d196918" providerId="LiveId" clId="{B5A28B4D-3A1B-4E65-A238-2EBBC8E859DF}" dt="2023-01-18T06:24:39.047" v="2544" actId="1076"/>
        <pc:sldMkLst>
          <pc:docMk/>
          <pc:sldMk cId="800030685" sldId="292"/>
        </pc:sldMkLst>
        <pc:spChg chg="del">
          <ac:chgData name="JEFFRI ALFA RAZAQ" userId="9b3944b93d196918" providerId="LiveId" clId="{B5A28B4D-3A1B-4E65-A238-2EBBC8E859DF}" dt="2023-01-18T06:24:34.934" v="2541" actId="21"/>
          <ac:spMkLst>
            <pc:docMk/>
            <pc:sldMk cId="800030685" sldId="292"/>
            <ac:spMk id="2" creationId="{114300F5-B510-7F75-5867-2F22BF953B15}"/>
          </ac:spMkLst>
        </pc:spChg>
        <pc:spChg chg="mod">
          <ac:chgData name="JEFFRI ALFA RAZAQ" userId="9b3944b93d196918" providerId="LiveId" clId="{B5A28B4D-3A1B-4E65-A238-2EBBC8E859DF}" dt="2023-01-18T06:24:30.538" v="2538" actId="20577"/>
          <ac:spMkLst>
            <pc:docMk/>
            <pc:sldMk cId="800030685" sldId="292"/>
            <ac:spMk id="4" creationId="{66B3F487-B146-60BC-B580-DBC498617501}"/>
          </ac:spMkLst>
        </pc:spChg>
        <pc:picChg chg="add mod">
          <ac:chgData name="JEFFRI ALFA RAZAQ" userId="9b3944b93d196918" providerId="LiveId" clId="{B5A28B4D-3A1B-4E65-A238-2EBBC8E859DF}" dt="2023-01-18T06:24:39.047" v="2544" actId="1076"/>
          <ac:picMkLst>
            <pc:docMk/>
            <pc:sldMk cId="800030685" sldId="292"/>
            <ac:picMk id="6" creationId="{BCE97E0E-93BD-735F-1A86-C71E9A9DF3E4}"/>
          </ac:picMkLst>
        </pc:picChg>
      </pc:sldChg>
      <pc:sldChg chg="modSp add mod ord">
        <pc:chgData name="JEFFRI ALFA RAZAQ" userId="9b3944b93d196918" providerId="LiveId" clId="{B5A28B4D-3A1B-4E65-A238-2EBBC8E859DF}" dt="2023-01-18T18:31:21.035" v="6809" actId="20577"/>
        <pc:sldMkLst>
          <pc:docMk/>
          <pc:sldMk cId="332108282" sldId="293"/>
        </pc:sldMkLst>
        <pc:spChg chg="mod">
          <ac:chgData name="JEFFRI ALFA RAZAQ" userId="9b3944b93d196918" providerId="LiveId" clId="{B5A28B4D-3A1B-4E65-A238-2EBBC8E859DF}" dt="2023-01-18T06:29:05.605" v="2648" actId="20577"/>
          <ac:spMkLst>
            <pc:docMk/>
            <pc:sldMk cId="332108282" sldId="293"/>
            <ac:spMk id="2" creationId="{64F79B87-4AA7-436A-A28E-213168C1C67B}"/>
          </ac:spMkLst>
        </pc:spChg>
        <pc:spChg chg="mod">
          <ac:chgData name="JEFFRI ALFA RAZAQ" userId="9b3944b93d196918" providerId="LiveId" clId="{B5A28B4D-3A1B-4E65-A238-2EBBC8E859DF}" dt="2023-01-18T18:31:21.035" v="6809" actId="20577"/>
          <ac:spMkLst>
            <pc:docMk/>
            <pc:sldMk cId="332108282" sldId="293"/>
            <ac:spMk id="5" creationId="{5DD2790B-AC76-457A-BCB5-3E68F230ED5B}"/>
          </ac:spMkLst>
        </pc:spChg>
        <pc:spChg chg="mod">
          <ac:chgData name="JEFFRI ALFA RAZAQ" userId="9b3944b93d196918" providerId="LiveId" clId="{B5A28B4D-3A1B-4E65-A238-2EBBC8E859DF}" dt="2023-01-18T06:39:02.189" v="3000" actId="20577"/>
          <ac:spMkLst>
            <pc:docMk/>
            <pc:sldMk cId="332108282" sldId="293"/>
            <ac:spMk id="24" creationId="{DA95CB00-346A-4BCB-AB0E-28FBDAD2E1ED}"/>
          </ac:spMkLst>
        </pc:spChg>
      </pc:sldChg>
      <pc:sldChg chg="addSp delSp modSp new mod modClrScheme chgLayout">
        <pc:chgData name="JEFFRI ALFA RAZAQ" userId="9b3944b93d196918" providerId="LiveId" clId="{B5A28B4D-3A1B-4E65-A238-2EBBC8E859DF}" dt="2023-01-18T18:55:11.448" v="6967" actId="732"/>
        <pc:sldMkLst>
          <pc:docMk/>
          <pc:sldMk cId="210658113" sldId="294"/>
        </pc:sldMkLst>
        <pc:spChg chg="del">
          <ac:chgData name="JEFFRI ALFA RAZAQ" userId="9b3944b93d196918" providerId="LiveId" clId="{B5A28B4D-3A1B-4E65-A238-2EBBC8E859DF}" dt="2023-01-18T06:29:34.009" v="2651" actId="700"/>
          <ac:spMkLst>
            <pc:docMk/>
            <pc:sldMk cId="210658113" sldId="294"/>
            <ac:spMk id="2" creationId="{DDFFFC51-3041-803F-511E-E142DE407BF7}"/>
          </ac:spMkLst>
        </pc:spChg>
        <pc:spChg chg="del mod ord">
          <ac:chgData name="JEFFRI ALFA RAZAQ" userId="9b3944b93d196918" providerId="LiveId" clId="{B5A28B4D-3A1B-4E65-A238-2EBBC8E859DF}" dt="2023-01-18T06:29:34.009" v="2651" actId="700"/>
          <ac:spMkLst>
            <pc:docMk/>
            <pc:sldMk cId="210658113" sldId="294"/>
            <ac:spMk id="3" creationId="{52F52BDE-BD2F-E49B-D7A5-5CE01403A203}"/>
          </ac:spMkLst>
        </pc:spChg>
        <pc:spChg chg="mod ord">
          <ac:chgData name="JEFFRI ALFA RAZAQ" userId="9b3944b93d196918" providerId="LiveId" clId="{B5A28B4D-3A1B-4E65-A238-2EBBC8E859DF}" dt="2023-01-18T06:29:34.009" v="2651" actId="700"/>
          <ac:spMkLst>
            <pc:docMk/>
            <pc:sldMk cId="210658113" sldId="294"/>
            <ac:spMk id="4" creationId="{F0862081-B075-5E3F-2968-4ECEB2EDC53E}"/>
          </ac:spMkLst>
        </pc:spChg>
        <pc:spChg chg="mod ord">
          <ac:chgData name="JEFFRI ALFA RAZAQ" userId="9b3944b93d196918" providerId="LiveId" clId="{B5A28B4D-3A1B-4E65-A238-2EBBC8E859DF}" dt="2023-01-18T06:29:34.009" v="2651" actId="700"/>
          <ac:spMkLst>
            <pc:docMk/>
            <pc:sldMk cId="210658113" sldId="294"/>
            <ac:spMk id="5" creationId="{29053A48-113B-9088-3B36-A02D24E5B88C}"/>
          </ac:spMkLst>
        </pc:spChg>
        <pc:spChg chg="del">
          <ac:chgData name="JEFFRI ALFA RAZAQ" userId="9b3944b93d196918" providerId="LiveId" clId="{B5A28B4D-3A1B-4E65-A238-2EBBC8E859DF}" dt="2023-01-18T06:29:34.009" v="2651" actId="700"/>
          <ac:spMkLst>
            <pc:docMk/>
            <pc:sldMk cId="210658113" sldId="294"/>
            <ac:spMk id="6" creationId="{A75577CA-4C9A-8547-057C-3659E34CA9C1}"/>
          </ac:spMkLst>
        </pc:spChg>
        <pc:spChg chg="del">
          <ac:chgData name="JEFFRI ALFA RAZAQ" userId="9b3944b93d196918" providerId="LiveId" clId="{B5A28B4D-3A1B-4E65-A238-2EBBC8E859DF}" dt="2023-01-18T06:29:34.009" v="2651" actId="700"/>
          <ac:spMkLst>
            <pc:docMk/>
            <pc:sldMk cId="210658113" sldId="294"/>
            <ac:spMk id="7" creationId="{819A42D1-7262-26B7-B817-5BB7D689DABA}"/>
          </ac:spMkLst>
        </pc:spChg>
        <pc:spChg chg="del">
          <ac:chgData name="JEFFRI ALFA RAZAQ" userId="9b3944b93d196918" providerId="LiveId" clId="{B5A28B4D-3A1B-4E65-A238-2EBBC8E859DF}" dt="2023-01-18T06:29:34.009" v="2651" actId="700"/>
          <ac:spMkLst>
            <pc:docMk/>
            <pc:sldMk cId="210658113" sldId="294"/>
            <ac:spMk id="8" creationId="{10971491-C263-18A8-0B11-F8AEB9AFCAFC}"/>
          </ac:spMkLst>
        </pc:spChg>
        <pc:spChg chg="add mod ord">
          <ac:chgData name="JEFFRI ALFA RAZAQ" userId="9b3944b93d196918" providerId="LiveId" clId="{B5A28B4D-3A1B-4E65-A238-2EBBC8E859DF}" dt="2023-01-18T18:25:46.566" v="6725" actId="20577"/>
          <ac:spMkLst>
            <pc:docMk/>
            <pc:sldMk cId="210658113" sldId="294"/>
            <ac:spMk id="9" creationId="{F304408B-088C-26F5-3002-FC5DE2086AC6}"/>
          </ac:spMkLst>
        </pc:spChg>
        <pc:spChg chg="add mod ord">
          <ac:chgData name="JEFFRI ALFA RAZAQ" userId="9b3944b93d196918" providerId="LiveId" clId="{B5A28B4D-3A1B-4E65-A238-2EBBC8E859DF}" dt="2023-01-18T18:37:04.420" v="6853" actId="207"/>
          <ac:spMkLst>
            <pc:docMk/>
            <pc:sldMk cId="210658113" sldId="294"/>
            <ac:spMk id="12" creationId="{56D90157-D99A-2546-C875-BEDD1DB44572}"/>
          </ac:spMkLst>
        </pc:spChg>
        <pc:grpChg chg="add mod">
          <ac:chgData name="JEFFRI ALFA RAZAQ" userId="9b3944b93d196918" providerId="LiveId" clId="{B5A28B4D-3A1B-4E65-A238-2EBBC8E859DF}" dt="2023-01-18T17:44:22.322" v="6488" actId="164"/>
          <ac:grpSpMkLst>
            <pc:docMk/>
            <pc:sldMk cId="210658113" sldId="294"/>
            <ac:grpSpMk id="3" creationId="{54248A9B-EC6B-9E92-8482-2EA42F0BF3C7}"/>
          </ac:grpSpMkLst>
        </pc:grpChg>
        <pc:picChg chg="add mod">
          <ac:chgData name="JEFFRI ALFA RAZAQ" userId="9b3944b93d196918" providerId="LiveId" clId="{B5A28B4D-3A1B-4E65-A238-2EBBC8E859DF}" dt="2023-01-18T17:44:22.322" v="6488" actId="164"/>
          <ac:picMkLst>
            <pc:docMk/>
            <pc:sldMk cId="210658113" sldId="294"/>
            <ac:picMk id="2" creationId="{D763DAD8-910E-3337-7CAB-34E99B47D41A}"/>
          </ac:picMkLst>
        </pc:picChg>
        <pc:picChg chg="add mod modCrop">
          <ac:chgData name="JEFFRI ALFA RAZAQ" userId="9b3944b93d196918" providerId="LiveId" clId="{B5A28B4D-3A1B-4E65-A238-2EBBC8E859DF}" dt="2023-01-18T18:55:11.448" v="6967" actId="732"/>
          <ac:picMkLst>
            <pc:docMk/>
            <pc:sldMk cId="210658113" sldId="294"/>
            <ac:picMk id="11" creationId="{1F7CBA27-5319-3F21-4F63-68B66EF345FC}"/>
          </ac:picMkLst>
        </pc:picChg>
      </pc:sldChg>
      <pc:sldChg chg="addSp delSp modSp new mod">
        <pc:chgData name="JEFFRI ALFA RAZAQ" userId="9b3944b93d196918" providerId="LiveId" clId="{B5A28B4D-3A1B-4E65-A238-2EBBC8E859DF}" dt="2023-01-18T18:37:11.041" v="6854" actId="207"/>
        <pc:sldMkLst>
          <pc:docMk/>
          <pc:sldMk cId="4135607173" sldId="295"/>
        </pc:sldMkLst>
        <pc:spChg chg="add del">
          <ac:chgData name="JEFFRI ALFA RAZAQ" userId="9b3944b93d196918" providerId="LiveId" clId="{B5A28B4D-3A1B-4E65-A238-2EBBC8E859DF}" dt="2023-01-18T09:04:41.905" v="4540" actId="478"/>
          <ac:spMkLst>
            <pc:docMk/>
            <pc:sldMk cId="4135607173" sldId="295"/>
            <ac:spMk id="2" creationId="{C82D8DAA-13E0-213D-6FA7-F43D63C8B089}"/>
          </ac:spMkLst>
        </pc:spChg>
        <pc:spChg chg="mod">
          <ac:chgData name="JEFFRI ALFA RAZAQ" userId="9b3944b93d196918" providerId="LiveId" clId="{B5A28B4D-3A1B-4E65-A238-2EBBC8E859DF}" dt="2023-01-18T17:26:58.783" v="6226" actId="20577"/>
          <ac:spMkLst>
            <pc:docMk/>
            <pc:sldMk cId="4135607173" sldId="295"/>
            <ac:spMk id="4" creationId="{5E1E49C5-6E7A-C648-B935-9BFA9A5827D1}"/>
          </ac:spMkLst>
        </pc:spChg>
        <pc:spChg chg="add mod">
          <ac:chgData name="JEFFRI ALFA RAZAQ" userId="9b3944b93d196918" providerId="LiveId" clId="{B5A28B4D-3A1B-4E65-A238-2EBBC8E859DF}" dt="2023-01-18T18:37:11.041" v="6854" actId="207"/>
          <ac:spMkLst>
            <pc:docMk/>
            <pc:sldMk cId="4135607173" sldId="295"/>
            <ac:spMk id="7" creationId="{52073A8D-0A02-E7FA-27FB-E9C6E04432DC}"/>
          </ac:spMkLst>
        </pc:spChg>
        <pc:grpChg chg="add mod">
          <ac:chgData name="JEFFRI ALFA RAZAQ" userId="9b3944b93d196918" providerId="LiveId" clId="{B5A28B4D-3A1B-4E65-A238-2EBBC8E859DF}" dt="2023-01-18T17:44:15.006" v="6487" actId="164"/>
          <ac:grpSpMkLst>
            <pc:docMk/>
            <pc:sldMk cId="4135607173" sldId="295"/>
            <ac:grpSpMk id="2" creationId="{B8CF75CF-B081-1A22-B3D6-9677D8E47B9F}"/>
          </ac:grpSpMkLst>
        </pc:grpChg>
        <pc:picChg chg="add del mod ord">
          <ac:chgData name="JEFFRI ALFA RAZAQ" userId="9b3944b93d196918" providerId="LiveId" clId="{B5A28B4D-3A1B-4E65-A238-2EBBC8E859DF}" dt="2023-01-18T08:53:57.306" v="4502"/>
          <ac:picMkLst>
            <pc:docMk/>
            <pc:sldMk cId="4135607173" sldId="295"/>
            <ac:picMk id="5" creationId="{AF29353D-7712-F2DB-6BFF-868721EF4B69}"/>
          </ac:picMkLst>
        </pc:picChg>
        <pc:picChg chg="add del mod modCrop">
          <ac:chgData name="JEFFRI ALFA RAZAQ" userId="9b3944b93d196918" providerId="LiveId" clId="{B5A28B4D-3A1B-4E65-A238-2EBBC8E859DF}" dt="2023-01-18T06:42:28.925" v="3002" actId="478"/>
          <ac:picMkLst>
            <pc:docMk/>
            <pc:sldMk cId="4135607173" sldId="295"/>
            <ac:picMk id="6" creationId="{5D4C9EDC-F015-4E09-996C-DBC53C0DDC4B}"/>
          </ac:picMkLst>
        </pc:picChg>
        <pc:picChg chg="add del mod ord">
          <ac:chgData name="JEFFRI ALFA RAZAQ" userId="9b3944b93d196918" providerId="LiveId" clId="{B5A28B4D-3A1B-4E65-A238-2EBBC8E859DF}" dt="2023-01-18T08:55:29.532" v="4513" actId="931"/>
          <ac:picMkLst>
            <pc:docMk/>
            <pc:sldMk cId="4135607173" sldId="295"/>
            <ac:picMk id="8" creationId="{7C48C836-04A0-1869-DF6C-1B3F4911CB52}"/>
          </ac:picMkLst>
        </pc:picChg>
        <pc:picChg chg="add del mod ord">
          <ac:chgData name="JEFFRI ALFA RAZAQ" userId="9b3944b93d196918" providerId="LiveId" clId="{B5A28B4D-3A1B-4E65-A238-2EBBC8E859DF}" dt="2023-01-18T08:57:15.328" v="4515" actId="478"/>
          <ac:picMkLst>
            <pc:docMk/>
            <pc:sldMk cId="4135607173" sldId="295"/>
            <ac:picMk id="9" creationId="{FA52C1F4-D29A-161B-0E4F-483CD4492241}"/>
          </ac:picMkLst>
        </pc:picChg>
        <pc:picChg chg="add mod ord modCrop">
          <ac:chgData name="JEFFRI ALFA RAZAQ" userId="9b3944b93d196918" providerId="LiveId" clId="{B5A28B4D-3A1B-4E65-A238-2EBBC8E859DF}" dt="2023-01-18T17:44:15.006" v="6487" actId="164"/>
          <ac:picMkLst>
            <pc:docMk/>
            <pc:sldMk cId="4135607173" sldId="295"/>
            <ac:picMk id="11" creationId="{6147DBFB-34DB-19FF-BE31-A45BA96A469A}"/>
          </ac:picMkLst>
        </pc:picChg>
      </pc:sldChg>
      <pc:sldChg chg="addSp delSp modSp new mod">
        <pc:chgData name="JEFFRI ALFA RAZAQ" userId="9b3944b93d196918" providerId="LiveId" clId="{B5A28B4D-3A1B-4E65-A238-2EBBC8E859DF}" dt="2023-01-18T18:37:33.595" v="6857" actId="207"/>
        <pc:sldMkLst>
          <pc:docMk/>
          <pc:sldMk cId="2576102336" sldId="296"/>
        </pc:sldMkLst>
        <pc:spChg chg="del">
          <ac:chgData name="JEFFRI ALFA RAZAQ" userId="9b3944b93d196918" providerId="LiveId" clId="{B5A28B4D-3A1B-4E65-A238-2EBBC8E859DF}" dt="2023-01-18T17:40:49.663" v="6394" actId="478"/>
          <ac:spMkLst>
            <pc:docMk/>
            <pc:sldMk cId="2576102336" sldId="296"/>
            <ac:spMk id="2" creationId="{4D276724-89C8-D67B-949B-ED2B2F97274F}"/>
          </ac:spMkLst>
        </pc:spChg>
        <pc:spChg chg="mod">
          <ac:chgData name="JEFFRI ALFA RAZAQ" userId="9b3944b93d196918" providerId="LiveId" clId="{B5A28B4D-3A1B-4E65-A238-2EBBC8E859DF}" dt="2023-01-18T06:57:29.874" v="3421" actId="20577"/>
          <ac:spMkLst>
            <pc:docMk/>
            <pc:sldMk cId="2576102336" sldId="296"/>
            <ac:spMk id="4" creationId="{31D71C61-1D37-35E9-E4F2-CBC060F93089}"/>
          </ac:spMkLst>
        </pc:spChg>
        <pc:spChg chg="add mod">
          <ac:chgData name="JEFFRI ALFA RAZAQ" userId="9b3944b93d196918" providerId="LiveId" clId="{B5A28B4D-3A1B-4E65-A238-2EBBC8E859DF}" dt="2023-01-18T18:37:33.595" v="6857" actId="207"/>
          <ac:spMkLst>
            <pc:docMk/>
            <pc:sldMk cId="2576102336" sldId="296"/>
            <ac:spMk id="7" creationId="{7637CF4F-4F95-5314-B519-9BC575632B99}"/>
          </ac:spMkLst>
        </pc:spChg>
        <pc:spChg chg="add mod">
          <ac:chgData name="JEFFRI ALFA RAZAQ" userId="9b3944b93d196918" providerId="LiveId" clId="{B5A28B4D-3A1B-4E65-A238-2EBBC8E859DF}" dt="2023-01-18T18:37:33.595" v="6857" actId="207"/>
          <ac:spMkLst>
            <pc:docMk/>
            <pc:sldMk cId="2576102336" sldId="296"/>
            <ac:spMk id="8" creationId="{B47019B2-0FC7-1EC8-579F-88B100B33E30}"/>
          </ac:spMkLst>
        </pc:spChg>
        <pc:spChg chg="add mod">
          <ac:chgData name="JEFFRI ALFA RAZAQ" userId="9b3944b93d196918" providerId="LiveId" clId="{B5A28B4D-3A1B-4E65-A238-2EBBC8E859DF}" dt="2023-01-18T18:37:33.595" v="6857" actId="207"/>
          <ac:spMkLst>
            <pc:docMk/>
            <pc:sldMk cId="2576102336" sldId="296"/>
            <ac:spMk id="9" creationId="{888FB35B-4A21-6A6A-C867-1EF9427771C0}"/>
          </ac:spMkLst>
        </pc:spChg>
        <pc:grpChg chg="add mod">
          <ac:chgData name="JEFFRI ALFA RAZAQ" userId="9b3944b93d196918" providerId="LiveId" clId="{B5A28B4D-3A1B-4E65-A238-2EBBC8E859DF}" dt="2023-01-18T17:43:29.758" v="6484" actId="164"/>
          <ac:grpSpMkLst>
            <pc:docMk/>
            <pc:sldMk cId="2576102336" sldId="296"/>
            <ac:grpSpMk id="6" creationId="{C9CDABEE-4630-E82B-40A0-00590FA1542C}"/>
          </ac:grpSpMkLst>
        </pc:grpChg>
        <pc:picChg chg="add mod">
          <ac:chgData name="JEFFRI ALFA RAZAQ" userId="9b3944b93d196918" providerId="LiveId" clId="{B5A28B4D-3A1B-4E65-A238-2EBBC8E859DF}" dt="2023-01-18T17:43:29.758" v="6484" actId="164"/>
          <ac:picMkLst>
            <pc:docMk/>
            <pc:sldMk cId="2576102336" sldId="296"/>
            <ac:picMk id="5" creationId="{7AE8E678-1873-FFC2-6318-A7C2CB399FED}"/>
          </ac:picMkLst>
        </pc:picChg>
        <pc:picChg chg="add del mod">
          <ac:chgData name="JEFFRI ALFA RAZAQ" userId="9b3944b93d196918" providerId="LiveId" clId="{B5A28B4D-3A1B-4E65-A238-2EBBC8E859DF}" dt="2023-01-18T06:45:33.071" v="3145" actId="478"/>
          <ac:picMkLst>
            <pc:docMk/>
            <pc:sldMk cId="2576102336" sldId="296"/>
            <ac:picMk id="6" creationId="{C869F8F9-4D62-9152-E049-29C71158306A}"/>
          </ac:picMkLst>
        </pc:picChg>
        <pc:picChg chg="add del mod ord">
          <ac:chgData name="JEFFRI ALFA RAZAQ" userId="9b3944b93d196918" providerId="LiveId" clId="{B5A28B4D-3A1B-4E65-A238-2EBBC8E859DF}" dt="2023-01-18T06:46:44.305" v="3152" actId="478"/>
          <ac:picMkLst>
            <pc:docMk/>
            <pc:sldMk cId="2576102336" sldId="296"/>
            <ac:picMk id="11" creationId="{5A86C3CC-D950-8D4F-7C8F-B5AF7195489D}"/>
          </ac:picMkLst>
        </pc:picChg>
        <pc:picChg chg="add mod ord">
          <ac:chgData name="JEFFRI ALFA RAZAQ" userId="9b3944b93d196918" providerId="LiveId" clId="{B5A28B4D-3A1B-4E65-A238-2EBBC8E859DF}" dt="2023-01-18T17:43:29.758" v="6484" actId="164"/>
          <ac:picMkLst>
            <pc:docMk/>
            <pc:sldMk cId="2576102336" sldId="296"/>
            <ac:picMk id="13" creationId="{30966805-2089-6729-1EDB-545A6E268637}"/>
          </ac:picMkLst>
        </pc:picChg>
      </pc:sldChg>
      <pc:sldChg chg="addSp delSp modSp new mod">
        <pc:chgData name="JEFFRI ALFA RAZAQ" userId="9b3944b93d196918" providerId="LiveId" clId="{B5A28B4D-3A1B-4E65-A238-2EBBC8E859DF}" dt="2023-01-18T18:38:04.239" v="6861" actId="207"/>
        <pc:sldMkLst>
          <pc:docMk/>
          <pc:sldMk cId="1015475958" sldId="297"/>
        </pc:sldMkLst>
        <pc:spChg chg="del">
          <ac:chgData name="JEFFRI ALFA RAZAQ" userId="9b3944b93d196918" providerId="LiveId" clId="{B5A28B4D-3A1B-4E65-A238-2EBBC8E859DF}" dt="2023-01-18T06:52:23.686" v="3283" actId="21"/>
          <ac:spMkLst>
            <pc:docMk/>
            <pc:sldMk cId="1015475958" sldId="297"/>
            <ac:spMk id="2" creationId="{8D44B585-0FEB-ECC4-2004-2A7E718836B0}"/>
          </ac:spMkLst>
        </pc:spChg>
        <pc:spChg chg="mod">
          <ac:chgData name="JEFFRI ALFA RAZAQ" userId="9b3944b93d196918" providerId="LiveId" clId="{B5A28B4D-3A1B-4E65-A238-2EBBC8E859DF}" dt="2023-01-18T08:21:44.576" v="4037" actId="21"/>
          <ac:spMkLst>
            <pc:docMk/>
            <pc:sldMk cId="1015475958" sldId="297"/>
            <ac:spMk id="4" creationId="{22008BA5-C1CC-4440-C5FD-C95F6D8C0943}"/>
          </ac:spMkLst>
        </pc:spChg>
        <pc:spChg chg="add del mod">
          <ac:chgData name="JEFFRI ALFA RAZAQ" userId="9b3944b93d196918" providerId="LiveId" clId="{B5A28B4D-3A1B-4E65-A238-2EBBC8E859DF}" dt="2023-01-18T08:35:47.796" v="4263" actId="478"/>
          <ac:spMkLst>
            <pc:docMk/>
            <pc:sldMk cId="1015475958" sldId="297"/>
            <ac:spMk id="7" creationId="{8A83D0D6-8CC9-8FE1-B16C-FFC30206FF32}"/>
          </ac:spMkLst>
        </pc:spChg>
        <pc:spChg chg="add mod">
          <ac:chgData name="JEFFRI ALFA RAZAQ" userId="9b3944b93d196918" providerId="LiveId" clId="{B5A28B4D-3A1B-4E65-A238-2EBBC8E859DF}" dt="2023-01-18T18:38:04.239" v="6861" actId="207"/>
          <ac:spMkLst>
            <pc:docMk/>
            <pc:sldMk cId="1015475958" sldId="297"/>
            <ac:spMk id="8" creationId="{54A2B94E-6095-0128-A0B8-31B43710D6C2}"/>
          </ac:spMkLst>
        </pc:spChg>
        <pc:spChg chg="add del mod">
          <ac:chgData name="JEFFRI ALFA RAZAQ" userId="9b3944b93d196918" providerId="LiveId" clId="{B5A28B4D-3A1B-4E65-A238-2EBBC8E859DF}" dt="2023-01-18T08:35:55.558" v="4267" actId="478"/>
          <ac:spMkLst>
            <pc:docMk/>
            <pc:sldMk cId="1015475958" sldId="297"/>
            <ac:spMk id="11" creationId="{B9D50786-F682-A089-3FE6-137B7082768E}"/>
          </ac:spMkLst>
        </pc:spChg>
        <pc:grpChg chg="add mod">
          <ac:chgData name="JEFFRI ALFA RAZAQ" userId="9b3944b93d196918" providerId="LiveId" clId="{B5A28B4D-3A1B-4E65-A238-2EBBC8E859DF}" dt="2023-01-18T18:24:42.788" v="6697" actId="164"/>
          <ac:grpSpMkLst>
            <pc:docMk/>
            <pc:sldMk cId="1015475958" sldId="297"/>
            <ac:grpSpMk id="6" creationId="{80C19D85-476A-91B3-F4F6-8D6AEFFAAEB5}"/>
          </ac:grpSpMkLst>
        </pc:grpChg>
        <pc:picChg chg="add mod">
          <ac:chgData name="JEFFRI ALFA RAZAQ" userId="9b3944b93d196918" providerId="LiveId" clId="{B5A28B4D-3A1B-4E65-A238-2EBBC8E859DF}" dt="2023-01-18T18:24:42.788" v="6697" actId="164"/>
          <ac:picMkLst>
            <pc:docMk/>
            <pc:sldMk cId="1015475958" sldId="297"/>
            <ac:picMk id="2" creationId="{CFBE5541-1C5A-D1E4-D206-A4AF0DC47A94}"/>
          </ac:picMkLst>
        </pc:picChg>
        <pc:picChg chg="add mod">
          <ac:chgData name="JEFFRI ALFA RAZAQ" userId="9b3944b93d196918" providerId="LiveId" clId="{B5A28B4D-3A1B-4E65-A238-2EBBC8E859DF}" dt="2023-01-18T18:24:42.788" v="6697" actId="164"/>
          <ac:picMkLst>
            <pc:docMk/>
            <pc:sldMk cId="1015475958" sldId="297"/>
            <ac:picMk id="5" creationId="{93EA08E6-1280-2960-386C-229B0729736A}"/>
          </ac:picMkLst>
        </pc:picChg>
        <pc:picChg chg="add del mod">
          <ac:chgData name="JEFFRI ALFA RAZAQ" userId="9b3944b93d196918" providerId="LiveId" clId="{B5A28B4D-3A1B-4E65-A238-2EBBC8E859DF}" dt="2023-01-18T06:52:11.504" v="3279" actId="478"/>
          <ac:picMkLst>
            <pc:docMk/>
            <pc:sldMk cId="1015475958" sldId="297"/>
            <ac:picMk id="6" creationId="{6633BD7F-2C87-17F5-A144-BBAD8A8B92CF}"/>
          </ac:picMkLst>
        </pc:picChg>
        <pc:picChg chg="add mod ord modCrop">
          <ac:chgData name="JEFFRI ALFA RAZAQ" userId="9b3944b93d196918" providerId="LiveId" clId="{B5A28B4D-3A1B-4E65-A238-2EBBC8E859DF}" dt="2023-01-18T18:24:42.788" v="6697" actId="164"/>
          <ac:picMkLst>
            <pc:docMk/>
            <pc:sldMk cId="1015475958" sldId="297"/>
            <ac:picMk id="9" creationId="{E4FBAA94-0F43-F3AA-711A-143118BC33B6}"/>
          </ac:picMkLst>
        </pc:picChg>
        <pc:picChg chg="add del mod ord">
          <ac:chgData name="JEFFRI ALFA RAZAQ" userId="9b3944b93d196918" providerId="LiveId" clId="{B5A28B4D-3A1B-4E65-A238-2EBBC8E859DF}" dt="2023-01-18T09:02:19.913" v="4532" actId="478"/>
          <ac:picMkLst>
            <pc:docMk/>
            <pc:sldMk cId="1015475958" sldId="297"/>
            <ac:picMk id="10" creationId="{FB203624-B26E-9F03-F1A2-C1852EBC36FF}"/>
          </ac:picMkLst>
        </pc:picChg>
      </pc:sldChg>
      <pc:sldChg chg="addSp delSp modSp new mod ord">
        <pc:chgData name="JEFFRI ALFA RAZAQ" userId="9b3944b93d196918" providerId="LiveId" clId="{B5A28B4D-3A1B-4E65-A238-2EBBC8E859DF}" dt="2023-01-18T18:37:40.626" v="6858" actId="207"/>
        <pc:sldMkLst>
          <pc:docMk/>
          <pc:sldMk cId="1765125693" sldId="298"/>
        </pc:sldMkLst>
        <pc:spChg chg="del">
          <ac:chgData name="JEFFRI ALFA RAZAQ" userId="9b3944b93d196918" providerId="LiveId" clId="{B5A28B4D-3A1B-4E65-A238-2EBBC8E859DF}" dt="2023-01-18T17:29:50.325" v="6231" actId="21"/>
          <ac:spMkLst>
            <pc:docMk/>
            <pc:sldMk cId="1765125693" sldId="298"/>
            <ac:spMk id="2" creationId="{C23F3916-7EBD-953E-E5BC-B921218B7BC1}"/>
          </ac:spMkLst>
        </pc:spChg>
        <pc:spChg chg="mod">
          <ac:chgData name="JEFFRI ALFA RAZAQ" userId="9b3944b93d196918" providerId="LiveId" clId="{B5A28B4D-3A1B-4E65-A238-2EBBC8E859DF}" dt="2023-01-18T06:57:34.709" v="3426" actId="20577"/>
          <ac:spMkLst>
            <pc:docMk/>
            <pc:sldMk cId="1765125693" sldId="298"/>
            <ac:spMk id="4" creationId="{61298FCD-1BA2-9F6D-358C-AC99A1A12288}"/>
          </ac:spMkLst>
        </pc:spChg>
        <pc:spChg chg="add mod">
          <ac:chgData name="JEFFRI ALFA RAZAQ" userId="9b3944b93d196918" providerId="LiveId" clId="{B5A28B4D-3A1B-4E65-A238-2EBBC8E859DF}" dt="2023-01-18T18:37:40.626" v="6858" actId="207"/>
          <ac:spMkLst>
            <pc:docMk/>
            <pc:sldMk cId="1765125693" sldId="298"/>
            <ac:spMk id="7" creationId="{28803B12-2D8F-C070-E700-FCFEB4661B2C}"/>
          </ac:spMkLst>
        </pc:spChg>
        <pc:grpChg chg="add mod">
          <ac:chgData name="JEFFRI ALFA RAZAQ" userId="9b3944b93d196918" providerId="LiveId" clId="{B5A28B4D-3A1B-4E65-A238-2EBBC8E859DF}" dt="2023-01-18T17:43:19.607" v="6483" actId="1076"/>
          <ac:grpSpMkLst>
            <pc:docMk/>
            <pc:sldMk cId="1765125693" sldId="298"/>
            <ac:grpSpMk id="10" creationId="{5B99381C-654A-1D01-BB3F-B27599E71FCF}"/>
          </ac:grpSpMkLst>
        </pc:grpChg>
        <pc:picChg chg="add mod">
          <ac:chgData name="JEFFRI ALFA RAZAQ" userId="9b3944b93d196918" providerId="LiveId" clId="{B5A28B4D-3A1B-4E65-A238-2EBBC8E859DF}" dt="2023-01-18T17:43:17.616" v="6482" actId="164"/>
          <ac:picMkLst>
            <pc:docMk/>
            <pc:sldMk cId="1765125693" sldId="298"/>
            <ac:picMk id="5" creationId="{C62A4559-D5B8-8286-2108-76D816DABD49}"/>
          </ac:picMkLst>
        </pc:picChg>
        <pc:picChg chg="add del mod modCrop">
          <ac:chgData name="JEFFRI ALFA RAZAQ" userId="9b3944b93d196918" providerId="LiveId" clId="{B5A28B4D-3A1B-4E65-A238-2EBBC8E859DF}" dt="2023-01-18T17:29:42.304" v="6227" actId="478"/>
          <ac:picMkLst>
            <pc:docMk/>
            <pc:sldMk cId="1765125693" sldId="298"/>
            <ac:picMk id="6" creationId="{70221568-8777-A88A-8137-84880C347F92}"/>
          </ac:picMkLst>
        </pc:picChg>
        <pc:picChg chg="add mod ord modCrop">
          <ac:chgData name="JEFFRI ALFA RAZAQ" userId="9b3944b93d196918" providerId="LiveId" clId="{B5A28B4D-3A1B-4E65-A238-2EBBC8E859DF}" dt="2023-01-18T17:53:34.795" v="6512" actId="732"/>
          <ac:picMkLst>
            <pc:docMk/>
            <pc:sldMk cId="1765125693" sldId="298"/>
            <ac:picMk id="9" creationId="{3D22C22C-8A62-0235-A539-A9483F6B661E}"/>
          </ac:picMkLst>
        </pc:picChg>
      </pc:sldChg>
      <pc:sldChg chg="addSp delSp modSp new mod ord">
        <pc:chgData name="JEFFRI ALFA RAZAQ" userId="9b3944b93d196918" providerId="LiveId" clId="{B5A28B4D-3A1B-4E65-A238-2EBBC8E859DF}" dt="2023-01-18T18:37:48.712" v="6859" actId="207"/>
        <pc:sldMkLst>
          <pc:docMk/>
          <pc:sldMk cId="4098562742" sldId="299"/>
        </pc:sldMkLst>
        <pc:spChg chg="mod">
          <ac:chgData name="JEFFRI ALFA RAZAQ" userId="9b3944b93d196918" providerId="LiveId" clId="{B5A28B4D-3A1B-4E65-A238-2EBBC8E859DF}" dt="2023-01-18T07:44:02.548" v="3960" actId="20577"/>
          <ac:spMkLst>
            <pc:docMk/>
            <pc:sldMk cId="4098562742" sldId="299"/>
            <ac:spMk id="4" creationId="{353ABE7A-E247-03A8-E764-AC47B0D26CE0}"/>
          </ac:spMkLst>
        </pc:spChg>
        <pc:spChg chg="add mod">
          <ac:chgData name="JEFFRI ALFA RAZAQ" userId="9b3944b93d196918" providerId="LiveId" clId="{B5A28B4D-3A1B-4E65-A238-2EBBC8E859DF}" dt="2023-01-18T18:37:48.712" v="6859" actId="207"/>
          <ac:spMkLst>
            <pc:docMk/>
            <pc:sldMk cId="4098562742" sldId="299"/>
            <ac:spMk id="7" creationId="{5BADF1D5-0895-949E-9959-83A54462D10F}"/>
          </ac:spMkLst>
        </pc:spChg>
        <pc:spChg chg="add mod">
          <ac:chgData name="JEFFRI ALFA RAZAQ" userId="9b3944b93d196918" providerId="LiveId" clId="{B5A28B4D-3A1B-4E65-A238-2EBBC8E859DF}" dt="2023-01-18T18:37:48.712" v="6859" actId="207"/>
          <ac:spMkLst>
            <pc:docMk/>
            <pc:sldMk cId="4098562742" sldId="299"/>
            <ac:spMk id="10" creationId="{84D73A63-E3A8-D9F0-7485-EBF6D9C607AF}"/>
          </ac:spMkLst>
        </pc:spChg>
        <pc:grpChg chg="add mod">
          <ac:chgData name="JEFFRI ALFA RAZAQ" userId="9b3944b93d196918" providerId="LiveId" clId="{B5A28B4D-3A1B-4E65-A238-2EBBC8E859DF}" dt="2023-01-18T17:43:11.578" v="6481" actId="164"/>
          <ac:grpSpMkLst>
            <pc:docMk/>
            <pc:sldMk cId="4098562742" sldId="299"/>
            <ac:grpSpMk id="5" creationId="{AC511537-8468-2B6A-31CD-95C11C3A0C7B}"/>
          </ac:grpSpMkLst>
        </pc:grpChg>
        <pc:picChg chg="add del mod">
          <ac:chgData name="JEFFRI ALFA RAZAQ" userId="9b3944b93d196918" providerId="LiveId" clId="{B5A28B4D-3A1B-4E65-A238-2EBBC8E859DF}" dt="2023-01-18T06:56:41.481" v="3348" actId="478"/>
          <ac:picMkLst>
            <pc:docMk/>
            <pc:sldMk cId="4098562742" sldId="299"/>
            <ac:picMk id="6" creationId="{722A6ECD-8D57-C938-14DD-EE350E98C548}"/>
          </ac:picMkLst>
        </pc:picChg>
        <pc:picChg chg="add mod ord">
          <ac:chgData name="JEFFRI ALFA RAZAQ" userId="9b3944b93d196918" providerId="LiveId" clId="{B5A28B4D-3A1B-4E65-A238-2EBBC8E859DF}" dt="2023-01-18T17:43:11.578" v="6481" actId="164"/>
          <ac:picMkLst>
            <pc:docMk/>
            <pc:sldMk cId="4098562742" sldId="299"/>
            <ac:picMk id="9" creationId="{4690B8DA-A5C2-FCD2-3C99-E7C5240960A4}"/>
          </ac:picMkLst>
        </pc:picChg>
      </pc:sldChg>
      <pc:sldChg chg="addSp delSp modSp new mod ord">
        <pc:chgData name="JEFFRI ALFA RAZAQ" userId="9b3944b93d196918" providerId="LiveId" clId="{B5A28B4D-3A1B-4E65-A238-2EBBC8E859DF}" dt="2023-01-18T18:37:56.783" v="6860" actId="207"/>
        <pc:sldMkLst>
          <pc:docMk/>
          <pc:sldMk cId="550452011" sldId="300"/>
        </pc:sldMkLst>
        <pc:spChg chg="del">
          <ac:chgData name="JEFFRI ALFA RAZAQ" userId="9b3944b93d196918" providerId="LiveId" clId="{B5A28B4D-3A1B-4E65-A238-2EBBC8E859DF}" dt="2023-01-18T17:42:53.606" v="6479" actId="21"/>
          <ac:spMkLst>
            <pc:docMk/>
            <pc:sldMk cId="550452011" sldId="300"/>
            <ac:spMk id="2" creationId="{8DE1693E-2C6B-5C97-D65F-73F244BF50A2}"/>
          </ac:spMkLst>
        </pc:spChg>
        <pc:spChg chg="mod">
          <ac:chgData name="JEFFRI ALFA RAZAQ" userId="9b3944b93d196918" providerId="LiveId" clId="{B5A28B4D-3A1B-4E65-A238-2EBBC8E859DF}" dt="2023-01-18T07:00:41.002" v="3444" actId="20577"/>
          <ac:spMkLst>
            <pc:docMk/>
            <pc:sldMk cId="550452011" sldId="300"/>
            <ac:spMk id="4" creationId="{F217306F-0E70-2405-A717-BD383B396A3B}"/>
          </ac:spMkLst>
        </pc:spChg>
        <pc:spChg chg="add mod">
          <ac:chgData name="JEFFRI ALFA RAZAQ" userId="9b3944b93d196918" providerId="LiveId" clId="{B5A28B4D-3A1B-4E65-A238-2EBBC8E859DF}" dt="2023-01-18T18:37:56.783" v="6860" actId="207"/>
          <ac:spMkLst>
            <pc:docMk/>
            <pc:sldMk cId="550452011" sldId="300"/>
            <ac:spMk id="7" creationId="{06498B5A-116D-43DB-14A6-E3E7DF94288F}"/>
          </ac:spMkLst>
        </pc:spChg>
        <pc:spChg chg="add del mod">
          <ac:chgData name="JEFFRI ALFA RAZAQ" userId="9b3944b93d196918" providerId="LiveId" clId="{B5A28B4D-3A1B-4E65-A238-2EBBC8E859DF}" dt="2023-01-18T07:03:16.081" v="3698" actId="21"/>
          <ac:spMkLst>
            <pc:docMk/>
            <pc:sldMk cId="550452011" sldId="300"/>
            <ac:spMk id="8" creationId="{86B1C112-6489-B611-8CDF-3B829481D401}"/>
          </ac:spMkLst>
        </pc:spChg>
        <pc:spChg chg="add del mod">
          <ac:chgData name="JEFFRI ALFA RAZAQ" userId="9b3944b93d196918" providerId="LiveId" clId="{B5A28B4D-3A1B-4E65-A238-2EBBC8E859DF}" dt="2023-01-18T08:35:33.366" v="4258" actId="478"/>
          <ac:spMkLst>
            <pc:docMk/>
            <pc:sldMk cId="550452011" sldId="300"/>
            <ac:spMk id="9" creationId="{39261A6D-33A0-D004-D127-21EEFC8DCEB1}"/>
          </ac:spMkLst>
        </pc:spChg>
        <pc:grpChg chg="add mod">
          <ac:chgData name="JEFFRI ALFA RAZAQ" userId="9b3944b93d196918" providerId="LiveId" clId="{B5A28B4D-3A1B-4E65-A238-2EBBC8E859DF}" dt="2023-01-18T17:43:00.630" v="6480" actId="164"/>
          <ac:grpSpMkLst>
            <pc:docMk/>
            <pc:sldMk cId="550452011" sldId="300"/>
            <ac:grpSpMk id="8" creationId="{77A4F2DF-D287-4218-379C-97DEB7C56EA3}"/>
          </ac:grpSpMkLst>
        </pc:grpChg>
        <pc:grpChg chg="add mod">
          <ac:chgData name="JEFFRI ALFA RAZAQ" userId="9b3944b93d196918" providerId="LiveId" clId="{B5A28B4D-3A1B-4E65-A238-2EBBC8E859DF}" dt="2023-01-18T17:43:00.630" v="6480" actId="164"/>
          <ac:grpSpMkLst>
            <pc:docMk/>
            <pc:sldMk cId="550452011" sldId="300"/>
            <ac:grpSpMk id="9" creationId="{EA977422-2087-47FB-73E3-0C1B87F63D52}"/>
          </ac:grpSpMkLst>
        </pc:grpChg>
        <pc:picChg chg="add mod">
          <ac:chgData name="JEFFRI ALFA RAZAQ" userId="9b3944b93d196918" providerId="LiveId" clId="{B5A28B4D-3A1B-4E65-A238-2EBBC8E859DF}" dt="2023-01-18T17:42:49" v="6477" actId="164"/>
          <ac:picMkLst>
            <pc:docMk/>
            <pc:sldMk cId="550452011" sldId="300"/>
            <ac:picMk id="5" creationId="{3DB087DE-B7E9-FB81-C7D1-D505EAB7F8F0}"/>
          </ac:picMkLst>
        </pc:picChg>
        <pc:picChg chg="add mod modCrop">
          <ac:chgData name="JEFFRI ALFA RAZAQ" userId="9b3944b93d196918" providerId="LiveId" clId="{B5A28B4D-3A1B-4E65-A238-2EBBC8E859DF}" dt="2023-01-18T17:43:00.630" v="6480" actId="164"/>
          <ac:picMkLst>
            <pc:docMk/>
            <pc:sldMk cId="550452011" sldId="300"/>
            <ac:picMk id="6" creationId="{F56F254F-97CA-421D-6B4A-FB9DF29560E1}"/>
          </ac:picMkLst>
        </pc:picChg>
      </pc:sldChg>
      <pc:sldChg chg="addSp delSp modSp new mod">
        <pc:chgData name="JEFFRI ALFA RAZAQ" userId="9b3944b93d196918" providerId="LiveId" clId="{B5A28B4D-3A1B-4E65-A238-2EBBC8E859DF}" dt="2023-01-18T18:37:23.074" v="6856" actId="207"/>
        <pc:sldMkLst>
          <pc:docMk/>
          <pc:sldMk cId="2927201059" sldId="301"/>
        </pc:sldMkLst>
        <pc:spChg chg="del">
          <ac:chgData name="JEFFRI ALFA RAZAQ" userId="9b3944b93d196918" providerId="LiveId" clId="{B5A28B4D-3A1B-4E65-A238-2EBBC8E859DF}" dt="2023-01-18T08:59:17.853" v="4526" actId="478"/>
          <ac:spMkLst>
            <pc:docMk/>
            <pc:sldMk cId="2927201059" sldId="301"/>
            <ac:spMk id="2" creationId="{779805B0-3E41-FDAC-221C-EA9944F1C63C}"/>
          </ac:spMkLst>
        </pc:spChg>
        <pc:spChg chg="mod">
          <ac:chgData name="JEFFRI ALFA RAZAQ" userId="9b3944b93d196918" providerId="LiveId" clId="{B5A28B4D-3A1B-4E65-A238-2EBBC8E859DF}" dt="2023-01-18T07:11:31.868" v="3741" actId="20577"/>
          <ac:spMkLst>
            <pc:docMk/>
            <pc:sldMk cId="2927201059" sldId="301"/>
            <ac:spMk id="4" creationId="{C024C783-7E47-F5DE-4308-4CBE0D94A2F6}"/>
          </ac:spMkLst>
        </pc:spChg>
        <pc:spChg chg="add mod">
          <ac:chgData name="JEFFRI ALFA RAZAQ" userId="9b3944b93d196918" providerId="LiveId" clId="{B5A28B4D-3A1B-4E65-A238-2EBBC8E859DF}" dt="2023-01-18T18:37:23.074" v="6856" actId="207"/>
          <ac:spMkLst>
            <pc:docMk/>
            <pc:sldMk cId="2927201059" sldId="301"/>
            <ac:spMk id="11" creationId="{8107BE99-2571-91EF-E302-65B8DD4AFB0F}"/>
          </ac:spMkLst>
        </pc:spChg>
        <pc:grpChg chg="add mod">
          <ac:chgData name="JEFFRI ALFA RAZAQ" userId="9b3944b93d196918" providerId="LiveId" clId="{B5A28B4D-3A1B-4E65-A238-2EBBC8E859DF}" dt="2023-01-18T17:44:00.217" v="6485" actId="164"/>
          <ac:grpSpMkLst>
            <pc:docMk/>
            <pc:sldMk cId="2927201059" sldId="301"/>
            <ac:grpSpMk id="2" creationId="{5D958970-D042-A953-B2E4-1EFC233DB656}"/>
          </ac:grpSpMkLst>
        </pc:grpChg>
        <pc:picChg chg="add mod">
          <ac:chgData name="JEFFRI ALFA RAZAQ" userId="9b3944b93d196918" providerId="LiveId" clId="{B5A28B4D-3A1B-4E65-A238-2EBBC8E859DF}" dt="2023-01-18T17:44:00.217" v="6485" actId="164"/>
          <ac:picMkLst>
            <pc:docMk/>
            <pc:sldMk cId="2927201059" sldId="301"/>
            <ac:picMk id="5" creationId="{5D52BD79-BBE2-A226-ADE6-5108DB3A5685}"/>
          </ac:picMkLst>
        </pc:picChg>
        <pc:picChg chg="add del">
          <ac:chgData name="JEFFRI ALFA RAZAQ" userId="9b3944b93d196918" providerId="LiveId" clId="{B5A28B4D-3A1B-4E65-A238-2EBBC8E859DF}" dt="2023-01-18T07:09:38.394" v="3701" actId="478"/>
          <ac:picMkLst>
            <pc:docMk/>
            <pc:sldMk cId="2927201059" sldId="301"/>
            <ac:picMk id="6" creationId="{3607DA97-5699-2E3F-E06D-E9AD3CE107B8}"/>
          </ac:picMkLst>
        </pc:picChg>
        <pc:picChg chg="add mod ord">
          <ac:chgData name="JEFFRI ALFA RAZAQ" userId="9b3944b93d196918" providerId="LiveId" clId="{B5A28B4D-3A1B-4E65-A238-2EBBC8E859DF}" dt="2023-01-18T17:44:00.217" v="6485" actId="164"/>
          <ac:picMkLst>
            <pc:docMk/>
            <pc:sldMk cId="2927201059" sldId="301"/>
            <ac:picMk id="7" creationId="{9A5BD93B-2018-CAE8-9AA1-8749F02BCA70}"/>
          </ac:picMkLst>
        </pc:picChg>
        <pc:picChg chg="add del mod">
          <ac:chgData name="JEFFRI ALFA RAZAQ" userId="9b3944b93d196918" providerId="LiveId" clId="{B5A28B4D-3A1B-4E65-A238-2EBBC8E859DF}" dt="2023-01-18T07:11:18.954" v="3704" actId="478"/>
          <ac:picMkLst>
            <pc:docMk/>
            <pc:sldMk cId="2927201059" sldId="301"/>
            <ac:picMk id="8" creationId="{2856AB1E-C8B2-E702-280F-6DA5AE71D5C2}"/>
          </ac:picMkLst>
        </pc:picChg>
        <pc:picChg chg="add del mod">
          <ac:chgData name="JEFFRI ALFA RAZAQ" userId="9b3944b93d196918" providerId="LiveId" clId="{B5A28B4D-3A1B-4E65-A238-2EBBC8E859DF}" dt="2023-01-18T08:59:14.543" v="4525" actId="478"/>
          <ac:picMkLst>
            <pc:docMk/>
            <pc:sldMk cId="2927201059" sldId="301"/>
            <ac:picMk id="10" creationId="{CF9EED04-A57F-0549-E305-5539F7853881}"/>
          </ac:picMkLst>
        </pc:picChg>
      </pc:sldChg>
      <pc:sldChg chg="addSp delSp modSp new mod">
        <pc:chgData name="JEFFRI ALFA RAZAQ" userId="9b3944b93d196918" providerId="LiveId" clId="{B5A28B4D-3A1B-4E65-A238-2EBBC8E859DF}" dt="2023-01-18T18:38:10.892" v="6862" actId="207"/>
        <pc:sldMkLst>
          <pc:docMk/>
          <pc:sldMk cId="3265842200" sldId="302"/>
        </pc:sldMkLst>
        <pc:spChg chg="del">
          <ac:chgData name="JEFFRI ALFA RAZAQ" userId="9b3944b93d196918" providerId="LiveId" clId="{B5A28B4D-3A1B-4E65-A238-2EBBC8E859DF}" dt="2023-01-18T09:22:58.101" v="4856" actId="21"/>
          <ac:spMkLst>
            <pc:docMk/>
            <pc:sldMk cId="3265842200" sldId="302"/>
            <ac:spMk id="2" creationId="{FC288FA4-EC56-B370-3B5F-672E7749EA46}"/>
          </ac:spMkLst>
        </pc:spChg>
        <pc:spChg chg="mod">
          <ac:chgData name="JEFFRI ALFA RAZAQ" userId="9b3944b93d196918" providerId="LiveId" clId="{B5A28B4D-3A1B-4E65-A238-2EBBC8E859DF}" dt="2023-01-18T18:30:07.799" v="6776" actId="20577"/>
          <ac:spMkLst>
            <pc:docMk/>
            <pc:sldMk cId="3265842200" sldId="302"/>
            <ac:spMk id="4" creationId="{1DE8635C-22B2-7DE4-9204-B0D5C30D52AB}"/>
          </ac:spMkLst>
        </pc:spChg>
        <pc:spChg chg="add mod">
          <ac:chgData name="JEFFRI ALFA RAZAQ" userId="9b3944b93d196918" providerId="LiveId" clId="{B5A28B4D-3A1B-4E65-A238-2EBBC8E859DF}" dt="2023-01-18T18:38:10.892" v="6862" actId="207"/>
          <ac:spMkLst>
            <pc:docMk/>
            <pc:sldMk cId="3265842200" sldId="302"/>
            <ac:spMk id="9" creationId="{22D50CBE-08C6-82A5-1F33-51E7371D961C}"/>
          </ac:spMkLst>
        </pc:spChg>
        <pc:grpChg chg="add mod">
          <ac:chgData name="JEFFRI ALFA RAZAQ" userId="9b3944b93d196918" providerId="LiveId" clId="{B5A28B4D-3A1B-4E65-A238-2EBBC8E859DF}" dt="2023-01-18T18:24:15.090" v="6691" actId="1076"/>
          <ac:grpSpMkLst>
            <pc:docMk/>
            <pc:sldMk cId="3265842200" sldId="302"/>
            <ac:grpSpMk id="2" creationId="{6C25AE67-3C7D-E3BA-4157-94312A62E315}"/>
          </ac:grpSpMkLst>
        </pc:grpChg>
        <pc:picChg chg="add mod">
          <ac:chgData name="JEFFRI ALFA RAZAQ" userId="9b3944b93d196918" providerId="LiveId" clId="{B5A28B4D-3A1B-4E65-A238-2EBBC8E859DF}" dt="2023-01-18T17:55:44.353" v="6522" actId="164"/>
          <ac:picMkLst>
            <pc:docMk/>
            <pc:sldMk cId="3265842200" sldId="302"/>
            <ac:picMk id="5" creationId="{80B8DCB0-DBDD-B94D-D496-A0F2CADAF9EF}"/>
          </ac:picMkLst>
        </pc:picChg>
        <pc:picChg chg="add del mod">
          <ac:chgData name="JEFFRI ALFA RAZAQ" userId="9b3944b93d196918" providerId="LiveId" clId="{B5A28B4D-3A1B-4E65-A238-2EBBC8E859DF}" dt="2023-01-18T07:19:56.635" v="3822" actId="21"/>
          <ac:picMkLst>
            <pc:docMk/>
            <pc:sldMk cId="3265842200" sldId="302"/>
            <ac:picMk id="6" creationId="{41A31E6D-1239-672C-469B-B813171E7AA2}"/>
          </ac:picMkLst>
        </pc:picChg>
        <pc:picChg chg="add mod">
          <ac:chgData name="JEFFRI ALFA RAZAQ" userId="9b3944b93d196918" providerId="LiveId" clId="{B5A28B4D-3A1B-4E65-A238-2EBBC8E859DF}" dt="2023-01-18T17:55:44.353" v="6522" actId="164"/>
          <ac:picMkLst>
            <pc:docMk/>
            <pc:sldMk cId="3265842200" sldId="302"/>
            <ac:picMk id="8" creationId="{79DCEAAB-447A-B867-AEC6-22DDE934C0AA}"/>
          </ac:picMkLst>
        </pc:picChg>
      </pc:sldChg>
      <pc:sldChg chg="addSp delSp modSp new mod">
        <pc:chgData name="JEFFRI ALFA RAZAQ" userId="9b3944b93d196918" providerId="LiveId" clId="{B5A28B4D-3A1B-4E65-A238-2EBBC8E859DF}" dt="2023-01-18T18:38:18.266" v="6863" actId="207"/>
        <pc:sldMkLst>
          <pc:docMk/>
          <pc:sldMk cId="3485820871" sldId="303"/>
        </pc:sldMkLst>
        <pc:spChg chg="del">
          <ac:chgData name="JEFFRI ALFA RAZAQ" userId="9b3944b93d196918" providerId="LiveId" clId="{B5A28B4D-3A1B-4E65-A238-2EBBC8E859DF}" dt="2023-01-18T07:22:22.616" v="3914" actId="21"/>
          <ac:spMkLst>
            <pc:docMk/>
            <pc:sldMk cId="3485820871" sldId="303"/>
            <ac:spMk id="2" creationId="{5813BEB1-E39F-3A60-B466-DCE663ECCA5B}"/>
          </ac:spMkLst>
        </pc:spChg>
        <pc:spChg chg="mod">
          <ac:chgData name="JEFFRI ALFA RAZAQ" userId="9b3944b93d196918" providerId="LiveId" clId="{B5A28B4D-3A1B-4E65-A238-2EBBC8E859DF}" dt="2023-01-18T18:30:11.581" v="6777" actId="20577"/>
          <ac:spMkLst>
            <pc:docMk/>
            <pc:sldMk cId="3485820871" sldId="303"/>
            <ac:spMk id="4" creationId="{1E63DE6D-9B9C-1A50-3F42-A1FF898D2C1A}"/>
          </ac:spMkLst>
        </pc:spChg>
        <pc:spChg chg="add mod">
          <ac:chgData name="JEFFRI ALFA RAZAQ" userId="9b3944b93d196918" providerId="LiveId" clId="{B5A28B4D-3A1B-4E65-A238-2EBBC8E859DF}" dt="2023-01-18T18:38:18.266" v="6863" actId="207"/>
          <ac:spMkLst>
            <pc:docMk/>
            <pc:sldMk cId="3485820871" sldId="303"/>
            <ac:spMk id="6" creationId="{8555187C-7C59-B9EF-A89E-159BF5C96FE8}"/>
          </ac:spMkLst>
        </pc:spChg>
        <pc:spChg chg="add mod">
          <ac:chgData name="JEFFRI ALFA RAZAQ" userId="9b3944b93d196918" providerId="LiveId" clId="{B5A28B4D-3A1B-4E65-A238-2EBBC8E859DF}" dt="2023-01-18T18:38:18.266" v="6863" actId="207"/>
          <ac:spMkLst>
            <pc:docMk/>
            <pc:sldMk cId="3485820871" sldId="303"/>
            <ac:spMk id="7" creationId="{3B04FB86-31C8-0B88-C457-F13C34709B24}"/>
          </ac:spMkLst>
        </pc:spChg>
        <pc:grpChg chg="add mod">
          <ac:chgData name="JEFFRI ALFA RAZAQ" userId="9b3944b93d196918" providerId="LiveId" clId="{B5A28B4D-3A1B-4E65-A238-2EBBC8E859DF}" dt="2023-01-18T18:24:09.654" v="6690" actId="1076"/>
          <ac:grpSpMkLst>
            <pc:docMk/>
            <pc:sldMk cId="3485820871" sldId="303"/>
            <ac:grpSpMk id="8" creationId="{96A812C1-6448-08E3-30B3-5A7379FB9C10}"/>
          </ac:grpSpMkLst>
        </pc:grpChg>
        <pc:picChg chg="add mod">
          <ac:chgData name="JEFFRI ALFA RAZAQ" userId="9b3944b93d196918" providerId="LiveId" clId="{B5A28B4D-3A1B-4E65-A238-2EBBC8E859DF}" dt="2023-01-18T17:55:58.383" v="6523" actId="164"/>
          <ac:picMkLst>
            <pc:docMk/>
            <pc:sldMk cId="3485820871" sldId="303"/>
            <ac:picMk id="2" creationId="{734FC4A2-7CD9-DCC3-92C1-20079D5BFE7A}"/>
          </ac:picMkLst>
        </pc:picChg>
        <pc:picChg chg="add mod modCrop">
          <ac:chgData name="JEFFRI ALFA RAZAQ" userId="9b3944b93d196918" providerId="LiveId" clId="{B5A28B4D-3A1B-4E65-A238-2EBBC8E859DF}" dt="2023-01-18T17:55:58.383" v="6523" actId="164"/>
          <ac:picMkLst>
            <pc:docMk/>
            <pc:sldMk cId="3485820871" sldId="303"/>
            <ac:picMk id="5" creationId="{20415065-B633-8EAD-A600-3F631E761598}"/>
          </ac:picMkLst>
        </pc:picChg>
      </pc:sldChg>
      <pc:sldChg chg="addSp delSp modSp new mod">
        <pc:chgData name="JEFFRI ALFA RAZAQ" userId="9b3944b93d196918" providerId="LiveId" clId="{B5A28B4D-3A1B-4E65-A238-2EBBC8E859DF}" dt="2023-01-18T08:26:39.069" v="4182" actId="1076"/>
        <pc:sldMkLst>
          <pc:docMk/>
          <pc:sldMk cId="1208990322" sldId="304"/>
        </pc:sldMkLst>
        <pc:spChg chg="del">
          <ac:chgData name="JEFFRI ALFA RAZAQ" userId="9b3944b93d196918" providerId="LiveId" clId="{B5A28B4D-3A1B-4E65-A238-2EBBC8E859DF}" dt="2023-01-18T07:39:46.905" v="3942" actId="478"/>
          <ac:spMkLst>
            <pc:docMk/>
            <pc:sldMk cId="1208990322" sldId="304"/>
            <ac:spMk id="2" creationId="{7D36BCBE-056F-F51D-DD19-5C2AB75D933E}"/>
          </ac:spMkLst>
        </pc:spChg>
        <pc:spChg chg="mod">
          <ac:chgData name="JEFFRI ALFA RAZAQ" userId="9b3944b93d196918" providerId="LiveId" clId="{B5A28B4D-3A1B-4E65-A238-2EBBC8E859DF}" dt="2023-01-18T07:28:22.112" v="3939" actId="20577"/>
          <ac:spMkLst>
            <pc:docMk/>
            <pc:sldMk cId="1208990322" sldId="304"/>
            <ac:spMk id="4" creationId="{740F22F6-FE1E-A765-ABD5-34E29265D06C}"/>
          </ac:spMkLst>
        </pc:spChg>
        <pc:graphicFrameChg chg="add mod">
          <ac:chgData name="JEFFRI ALFA RAZAQ" userId="9b3944b93d196918" providerId="LiveId" clId="{B5A28B4D-3A1B-4E65-A238-2EBBC8E859DF}" dt="2023-01-18T08:26:39.069" v="4182" actId="1076"/>
          <ac:graphicFrameMkLst>
            <pc:docMk/>
            <pc:sldMk cId="1208990322" sldId="304"/>
            <ac:graphicFrameMk id="7" creationId="{CF448216-08F3-A38C-C9C1-42F2DEDAD47B}"/>
          </ac:graphicFrameMkLst>
        </pc:graphicFrameChg>
        <pc:picChg chg="add del mod">
          <ac:chgData name="JEFFRI ALFA RAZAQ" userId="9b3944b93d196918" providerId="LiveId" clId="{B5A28B4D-3A1B-4E65-A238-2EBBC8E859DF}" dt="2023-01-18T07:39:41.534" v="3941" actId="478"/>
          <ac:picMkLst>
            <pc:docMk/>
            <pc:sldMk cId="1208990322" sldId="304"/>
            <ac:picMk id="6" creationId="{6D85F00E-66F3-D378-935E-D84D5D83F692}"/>
          </ac:picMkLst>
        </pc:picChg>
      </pc:sldChg>
      <pc:sldChg chg="modSp new del mod">
        <pc:chgData name="JEFFRI ALFA RAZAQ" userId="9b3944b93d196918" providerId="LiveId" clId="{B5A28B4D-3A1B-4E65-A238-2EBBC8E859DF}" dt="2023-01-18T08:23:30.094" v="4081" actId="47"/>
        <pc:sldMkLst>
          <pc:docMk/>
          <pc:sldMk cId="4230991760" sldId="305"/>
        </pc:sldMkLst>
        <pc:spChg chg="mod">
          <ac:chgData name="JEFFRI ALFA RAZAQ" userId="9b3944b93d196918" providerId="LiveId" clId="{B5A28B4D-3A1B-4E65-A238-2EBBC8E859DF}" dt="2023-01-18T08:23:10.100" v="4077" actId="20577"/>
          <ac:spMkLst>
            <pc:docMk/>
            <pc:sldMk cId="4230991760" sldId="305"/>
            <ac:spMk id="4" creationId="{F0256E1A-331A-D143-6C0B-8499960F2DE2}"/>
          </ac:spMkLst>
        </pc:spChg>
      </pc:sldChg>
      <pc:sldChg chg="addSp delSp modSp add mod ord">
        <pc:chgData name="JEFFRI ALFA RAZAQ" userId="9b3944b93d196918" providerId="LiveId" clId="{B5A28B4D-3A1B-4E65-A238-2EBBC8E859DF}" dt="2023-01-18T18:30:35.235" v="6780" actId="21"/>
        <pc:sldMkLst>
          <pc:docMk/>
          <pc:sldMk cId="1976796391" sldId="306"/>
        </pc:sldMkLst>
        <pc:spChg chg="mod">
          <ac:chgData name="JEFFRI ALFA RAZAQ" userId="9b3944b93d196918" providerId="LiveId" clId="{B5A28B4D-3A1B-4E65-A238-2EBBC8E859DF}" dt="2023-01-18T18:30:23.567" v="6778" actId="1076"/>
          <ac:spMkLst>
            <pc:docMk/>
            <pc:sldMk cId="1976796391" sldId="306"/>
            <ac:spMk id="2" creationId="{64F79B87-4AA7-436A-A28E-213168C1C67B}"/>
          </ac:spMkLst>
        </pc:spChg>
        <pc:spChg chg="mod">
          <ac:chgData name="JEFFRI ALFA RAZAQ" userId="9b3944b93d196918" providerId="LiveId" clId="{B5A28B4D-3A1B-4E65-A238-2EBBC8E859DF}" dt="2023-01-18T17:57:04.700" v="6536" actId="20577"/>
          <ac:spMkLst>
            <pc:docMk/>
            <pc:sldMk cId="1976796391" sldId="306"/>
            <ac:spMk id="5" creationId="{5DD2790B-AC76-457A-BCB5-3E68F230ED5B}"/>
          </ac:spMkLst>
        </pc:spChg>
        <pc:spChg chg="add del mod">
          <ac:chgData name="JEFFRI ALFA RAZAQ" userId="9b3944b93d196918" providerId="LiveId" clId="{B5A28B4D-3A1B-4E65-A238-2EBBC8E859DF}" dt="2023-01-18T18:30:35.235" v="6780" actId="21"/>
          <ac:spMkLst>
            <pc:docMk/>
            <pc:sldMk cId="1976796391" sldId="306"/>
            <ac:spMk id="7" creationId="{276CE25B-C4F0-C65D-5768-3FBA3168827A}"/>
          </ac:spMkLst>
        </pc:spChg>
        <pc:spChg chg="del mod">
          <ac:chgData name="JEFFRI ALFA RAZAQ" userId="9b3944b93d196918" providerId="LiveId" clId="{B5A28B4D-3A1B-4E65-A238-2EBBC8E859DF}" dt="2023-01-18T18:30:33.672" v="6779" actId="21"/>
          <ac:spMkLst>
            <pc:docMk/>
            <pc:sldMk cId="1976796391" sldId="306"/>
            <ac:spMk id="24" creationId="{DA95CB00-346A-4BCB-AB0E-28FBDAD2E1ED}"/>
          </ac:spMkLst>
        </pc:spChg>
      </pc:sldChg>
      <pc:sldChg chg="addSp delSp modSp new mod modClrScheme chgLayout">
        <pc:chgData name="JEFFRI ALFA RAZAQ" userId="9b3944b93d196918" providerId="LiveId" clId="{B5A28B4D-3A1B-4E65-A238-2EBBC8E859DF}" dt="2023-01-18T18:23:17.699" v="6668" actId="21"/>
        <pc:sldMkLst>
          <pc:docMk/>
          <pc:sldMk cId="22501067" sldId="307"/>
        </pc:sldMkLst>
        <pc:spChg chg="del">
          <ac:chgData name="JEFFRI ALFA RAZAQ" userId="9b3944b93d196918" providerId="LiveId" clId="{B5A28B4D-3A1B-4E65-A238-2EBBC8E859DF}" dt="2023-01-18T08:23:56.152" v="4083" actId="700"/>
          <ac:spMkLst>
            <pc:docMk/>
            <pc:sldMk cId="22501067" sldId="307"/>
            <ac:spMk id="2" creationId="{002AC2A8-1630-83A3-E3CF-41E1F9E36D6F}"/>
          </ac:spMkLst>
        </pc:spChg>
        <pc:spChg chg="del mod ord">
          <ac:chgData name="JEFFRI ALFA RAZAQ" userId="9b3944b93d196918" providerId="LiveId" clId="{B5A28B4D-3A1B-4E65-A238-2EBBC8E859DF}" dt="2023-01-18T08:23:56.152" v="4083" actId="700"/>
          <ac:spMkLst>
            <pc:docMk/>
            <pc:sldMk cId="22501067" sldId="307"/>
            <ac:spMk id="3" creationId="{49665474-665E-94DC-4BB0-D0730D657A56}"/>
          </ac:spMkLst>
        </pc:spChg>
        <pc:spChg chg="del mod ord">
          <ac:chgData name="JEFFRI ALFA RAZAQ" userId="9b3944b93d196918" providerId="LiveId" clId="{B5A28B4D-3A1B-4E65-A238-2EBBC8E859DF}" dt="2023-01-18T08:28:46.552" v="4211" actId="21"/>
          <ac:spMkLst>
            <pc:docMk/>
            <pc:sldMk cId="22501067" sldId="307"/>
            <ac:spMk id="4" creationId="{BCE4DB9F-6D65-6AD1-C07B-AF180E19D8E2}"/>
          </ac:spMkLst>
        </pc:spChg>
        <pc:spChg chg="mod ord">
          <ac:chgData name="JEFFRI ALFA RAZAQ" userId="9b3944b93d196918" providerId="LiveId" clId="{B5A28B4D-3A1B-4E65-A238-2EBBC8E859DF}" dt="2023-01-18T08:23:56.152" v="4083" actId="700"/>
          <ac:spMkLst>
            <pc:docMk/>
            <pc:sldMk cId="22501067" sldId="307"/>
            <ac:spMk id="5" creationId="{2A968EA4-06AE-FB87-CF2D-3AD187C3D60C}"/>
          </ac:spMkLst>
        </pc:spChg>
        <pc:spChg chg="del">
          <ac:chgData name="JEFFRI ALFA RAZAQ" userId="9b3944b93d196918" providerId="LiveId" clId="{B5A28B4D-3A1B-4E65-A238-2EBBC8E859DF}" dt="2023-01-18T08:23:56.152" v="4083" actId="700"/>
          <ac:spMkLst>
            <pc:docMk/>
            <pc:sldMk cId="22501067" sldId="307"/>
            <ac:spMk id="6" creationId="{F827E6C0-6447-EEEE-ADCD-344A60351BE5}"/>
          </ac:spMkLst>
        </pc:spChg>
        <pc:spChg chg="del">
          <ac:chgData name="JEFFRI ALFA RAZAQ" userId="9b3944b93d196918" providerId="LiveId" clId="{B5A28B4D-3A1B-4E65-A238-2EBBC8E859DF}" dt="2023-01-18T08:23:56.152" v="4083" actId="700"/>
          <ac:spMkLst>
            <pc:docMk/>
            <pc:sldMk cId="22501067" sldId="307"/>
            <ac:spMk id="7" creationId="{55CA5026-7ABC-2CD6-C70C-39D56A104586}"/>
          </ac:spMkLst>
        </pc:spChg>
        <pc:spChg chg="del">
          <ac:chgData name="JEFFRI ALFA RAZAQ" userId="9b3944b93d196918" providerId="LiveId" clId="{B5A28B4D-3A1B-4E65-A238-2EBBC8E859DF}" dt="2023-01-18T08:23:56.152" v="4083" actId="700"/>
          <ac:spMkLst>
            <pc:docMk/>
            <pc:sldMk cId="22501067" sldId="307"/>
            <ac:spMk id="8" creationId="{9E66B08B-27CE-5729-C3F2-9823594E08F8}"/>
          </ac:spMkLst>
        </pc:spChg>
        <pc:spChg chg="add mod ord">
          <ac:chgData name="JEFFRI ALFA RAZAQ" userId="9b3944b93d196918" providerId="LiveId" clId="{B5A28B4D-3A1B-4E65-A238-2EBBC8E859DF}" dt="2023-01-18T18:23:17.699" v="6668" actId="21"/>
          <ac:spMkLst>
            <pc:docMk/>
            <pc:sldMk cId="22501067" sldId="307"/>
            <ac:spMk id="9" creationId="{6674C675-1AC5-07BD-6606-BE0BE816A15E}"/>
          </ac:spMkLst>
        </pc:spChg>
        <pc:spChg chg="add del mod">
          <ac:chgData name="JEFFRI ALFA RAZAQ" userId="9b3944b93d196918" providerId="LiveId" clId="{B5A28B4D-3A1B-4E65-A238-2EBBC8E859DF}" dt="2023-01-18T08:34:08.367" v="4239" actId="21"/>
          <ac:spMkLst>
            <pc:docMk/>
            <pc:sldMk cId="22501067" sldId="307"/>
            <ac:spMk id="12" creationId="{5E6253D6-7BC7-9896-D917-D4EEDFC1A2BC}"/>
          </ac:spMkLst>
        </pc:spChg>
        <pc:grpChg chg="add mod">
          <ac:chgData name="JEFFRI ALFA RAZAQ" userId="9b3944b93d196918" providerId="LiveId" clId="{B5A28B4D-3A1B-4E65-A238-2EBBC8E859DF}" dt="2023-01-18T17:57:39.705" v="6548" actId="164"/>
          <ac:grpSpMkLst>
            <pc:docMk/>
            <pc:sldMk cId="22501067" sldId="307"/>
            <ac:grpSpMk id="2" creationId="{5CD1D55F-5165-2D57-859A-41966A95EA60}"/>
          </ac:grpSpMkLst>
        </pc:grpChg>
        <pc:picChg chg="add mod">
          <ac:chgData name="JEFFRI ALFA RAZAQ" userId="9b3944b93d196918" providerId="LiveId" clId="{B5A28B4D-3A1B-4E65-A238-2EBBC8E859DF}" dt="2023-01-18T17:57:39.705" v="6548" actId="164"/>
          <ac:picMkLst>
            <pc:docMk/>
            <pc:sldMk cId="22501067" sldId="307"/>
            <ac:picMk id="11" creationId="{EA5B635A-3422-2A2F-B379-AD3786231EE2}"/>
          </ac:picMkLst>
        </pc:picChg>
        <pc:picChg chg="add del mod">
          <ac:chgData name="JEFFRI ALFA RAZAQ" userId="9b3944b93d196918" providerId="LiveId" clId="{B5A28B4D-3A1B-4E65-A238-2EBBC8E859DF}" dt="2023-01-18T08:32:17.678" v="4232" actId="478"/>
          <ac:picMkLst>
            <pc:docMk/>
            <pc:sldMk cId="22501067" sldId="307"/>
            <ac:picMk id="14" creationId="{A8F09D3F-7665-5DB7-76E7-8B94C778409A}"/>
          </ac:picMkLst>
        </pc:picChg>
        <pc:picChg chg="add mod modCrop">
          <ac:chgData name="JEFFRI ALFA RAZAQ" userId="9b3944b93d196918" providerId="LiveId" clId="{B5A28B4D-3A1B-4E65-A238-2EBBC8E859DF}" dt="2023-01-18T17:57:39.705" v="6548" actId="164"/>
          <ac:picMkLst>
            <pc:docMk/>
            <pc:sldMk cId="22501067" sldId="307"/>
            <ac:picMk id="16" creationId="{C088AA2C-E8EB-F65D-E5FF-CF12490410EA}"/>
          </ac:picMkLst>
        </pc:picChg>
      </pc:sldChg>
      <pc:sldChg chg="addSp delSp modSp new mod">
        <pc:chgData name="JEFFRI ALFA RAZAQ" userId="9b3944b93d196918" providerId="LiveId" clId="{B5A28B4D-3A1B-4E65-A238-2EBBC8E859DF}" dt="2023-01-18T18:38:29.337" v="6864" actId="207"/>
        <pc:sldMkLst>
          <pc:docMk/>
          <pc:sldMk cId="1578275864" sldId="308"/>
        </pc:sldMkLst>
        <pc:spChg chg="del">
          <ac:chgData name="JEFFRI ALFA RAZAQ" userId="9b3944b93d196918" providerId="LiveId" clId="{B5A28B4D-3A1B-4E65-A238-2EBBC8E859DF}" dt="2023-01-18T09:11:36.218" v="4547" actId="478"/>
          <ac:spMkLst>
            <pc:docMk/>
            <pc:sldMk cId="1578275864" sldId="308"/>
            <ac:spMk id="2" creationId="{320F26A7-65C8-0B88-59B1-4BE4860BE259}"/>
          </ac:spMkLst>
        </pc:spChg>
        <pc:spChg chg="mod">
          <ac:chgData name="JEFFRI ALFA RAZAQ" userId="9b3944b93d196918" providerId="LiveId" clId="{B5A28B4D-3A1B-4E65-A238-2EBBC8E859DF}" dt="2023-01-18T09:22:44.106" v="4854" actId="20577"/>
          <ac:spMkLst>
            <pc:docMk/>
            <pc:sldMk cId="1578275864" sldId="308"/>
            <ac:spMk id="4" creationId="{999E7A87-C347-0E13-8C2A-3DB53EBA3373}"/>
          </ac:spMkLst>
        </pc:spChg>
        <pc:spChg chg="add mod">
          <ac:chgData name="JEFFRI ALFA RAZAQ" userId="9b3944b93d196918" providerId="LiveId" clId="{B5A28B4D-3A1B-4E65-A238-2EBBC8E859DF}" dt="2023-01-18T18:38:29.337" v="6864" actId="207"/>
          <ac:spMkLst>
            <pc:docMk/>
            <pc:sldMk cId="1578275864" sldId="308"/>
            <ac:spMk id="9" creationId="{DFBB3AA6-F772-762D-DD86-7D42E435BEA1}"/>
          </ac:spMkLst>
        </pc:spChg>
        <pc:spChg chg="add mod">
          <ac:chgData name="JEFFRI ALFA RAZAQ" userId="9b3944b93d196918" providerId="LiveId" clId="{B5A28B4D-3A1B-4E65-A238-2EBBC8E859DF}" dt="2023-01-18T18:38:29.337" v="6864" actId="207"/>
          <ac:spMkLst>
            <pc:docMk/>
            <pc:sldMk cId="1578275864" sldId="308"/>
            <ac:spMk id="10" creationId="{E6A54759-209D-D346-D0AA-74E1051E6945}"/>
          </ac:spMkLst>
        </pc:spChg>
        <pc:spChg chg="add mod">
          <ac:chgData name="JEFFRI ALFA RAZAQ" userId="9b3944b93d196918" providerId="LiveId" clId="{B5A28B4D-3A1B-4E65-A238-2EBBC8E859DF}" dt="2023-01-18T18:38:29.337" v="6864" actId="207"/>
          <ac:spMkLst>
            <pc:docMk/>
            <pc:sldMk cId="1578275864" sldId="308"/>
            <ac:spMk id="11" creationId="{5C012C80-7399-4E84-695D-1F02E592EFED}"/>
          </ac:spMkLst>
        </pc:spChg>
        <pc:grpChg chg="add mod">
          <ac:chgData name="JEFFRI ALFA RAZAQ" userId="9b3944b93d196918" providerId="LiveId" clId="{B5A28B4D-3A1B-4E65-A238-2EBBC8E859DF}" dt="2023-01-18T18:23:49.485" v="6688" actId="1076"/>
          <ac:grpSpMkLst>
            <pc:docMk/>
            <pc:sldMk cId="1578275864" sldId="308"/>
            <ac:grpSpMk id="2" creationId="{C6CC53DB-A16E-059F-E43A-A8F23EC0F5E6}"/>
          </ac:grpSpMkLst>
        </pc:grpChg>
        <pc:picChg chg="add del mod">
          <ac:chgData name="JEFFRI ALFA RAZAQ" userId="9b3944b93d196918" providerId="LiveId" clId="{B5A28B4D-3A1B-4E65-A238-2EBBC8E859DF}" dt="2023-01-18T09:11:32.888" v="4545" actId="478"/>
          <ac:picMkLst>
            <pc:docMk/>
            <pc:sldMk cId="1578275864" sldId="308"/>
            <ac:picMk id="6" creationId="{FEB56615-451E-0C31-5385-2FDC0D5C5661}"/>
          </ac:picMkLst>
        </pc:picChg>
        <pc:picChg chg="add mod">
          <ac:chgData name="JEFFRI ALFA RAZAQ" userId="9b3944b93d196918" providerId="LiveId" clId="{B5A28B4D-3A1B-4E65-A238-2EBBC8E859DF}" dt="2023-01-18T17:57:52.466" v="6549" actId="164"/>
          <ac:picMkLst>
            <pc:docMk/>
            <pc:sldMk cId="1578275864" sldId="308"/>
            <ac:picMk id="8" creationId="{C04FC455-8A5F-AFDF-CF27-175D5ABEDBCF}"/>
          </ac:picMkLst>
        </pc:picChg>
        <pc:picChg chg="add mod">
          <ac:chgData name="JEFFRI ALFA RAZAQ" userId="9b3944b93d196918" providerId="LiveId" clId="{B5A28B4D-3A1B-4E65-A238-2EBBC8E859DF}" dt="2023-01-18T17:57:52.466" v="6549" actId="164"/>
          <ac:picMkLst>
            <pc:docMk/>
            <pc:sldMk cId="1578275864" sldId="308"/>
            <ac:picMk id="12" creationId="{EDFE6154-165F-6358-8218-B0414E9AB536}"/>
          </ac:picMkLst>
        </pc:picChg>
      </pc:sldChg>
      <pc:sldChg chg="addSp delSp modSp new mod">
        <pc:chgData name="JEFFRI ALFA RAZAQ" userId="9b3944b93d196918" providerId="LiveId" clId="{B5A28B4D-3A1B-4E65-A238-2EBBC8E859DF}" dt="2023-01-18T18:38:34.911" v="6865" actId="207"/>
        <pc:sldMkLst>
          <pc:docMk/>
          <pc:sldMk cId="2429821362" sldId="309"/>
        </pc:sldMkLst>
        <pc:spChg chg="mod">
          <ac:chgData name="JEFFRI ALFA RAZAQ" userId="9b3944b93d196918" providerId="LiveId" clId="{B5A28B4D-3A1B-4E65-A238-2EBBC8E859DF}" dt="2023-01-18T09:22:46.793" v="4855"/>
          <ac:spMkLst>
            <pc:docMk/>
            <pc:sldMk cId="2429821362" sldId="309"/>
            <ac:spMk id="4" creationId="{D5BED399-6404-1AA7-0C19-BD793A3B1407}"/>
          </ac:spMkLst>
        </pc:spChg>
        <pc:spChg chg="add mod">
          <ac:chgData name="JEFFRI ALFA RAZAQ" userId="9b3944b93d196918" providerId="LiveId" clId="{B5A28B4D-3A1B-4E65-A238-2EBBC8E859DF}" dt="2023-01-18T18:38:34.911" v="6865" actId="207"/>
          <ac:spMkLst>
            <pc:docMk/>
            <pc:sldMk cId="2429821362" sldId="309"/>
            <ac:spMk id="12" creationId="{3AFAC8EF-861C-C9A0-69DD-7DC04D443E5B}"/>
          </ac:spMkLst>
        </pc:spChg>
        <pc:grpChg chg="add mod">
          <ac:chgData name="JEFFRI ALFA RAZAQ" userId="9b3944b93d196918" providerId="LiveId" clId="{B5A28B4D-3A1B-4E65-A238-2EBBC8E859DF}" dt="2023-01-18T17:58:09.983" v="6550" actId="164"/>
          <ac:grpSpMkLst>
            <pc:docMk/>
            <pc:sldMk cId="2429821362" sldId="309"/>
            <ac:grpSpMk id="5" creationId="{5B36FBCC-52AF-D190-B432-8C7882A4A2BC}"/>
          </ac:grpSpMkLst>
        </pc:grpChg>
        <pc:picChg chg="add mod">
          <ac:chgData name="JEFFRI ALFA RAZAQ" userId="9b3944b93d196918" providerId="LiveId" clId="{B5A28B4D-3A1B-4E65-A238-2EBBC8E859DF}" dt="2023-01-18T17:58:09.983" v="6550" actId="164"/>
          <ac:picMkLst>
            <pc:docMk/>
            <pc:sldMk cId="2429821362" sldId="309"/>
            <ac:picMk id="6" creationId="{C62DBCD7-8593-0B05-A3D8-DA736C0DAC8A}"/>
          </ac:picMkLst>
        </pc:picChg>
        <pc:picChg chg="add del mod">
          <ac:chgData name="JEFFRI ALFA RAZAQ" userId="9b3944b93d196918" providerId="LiveId" clId="{B5A28B4D-3A1B-4E65-A238-2EBBC8E859DF}" dt="2023-01-18T09:19:55.694" v="4734" actId="478"/>
          <ac:picMkLst>
            <pc:docMk/>
            <pc:sldMk cId="2429821362" sldId="309"/>
            <ac:picMk id="8" creationId="{D14C4C0D-1D1F-0D88-2805-27DB44BB63E3}"/>
          </ac:picMkLst>
        </pc:picChg>
        <pc:picChg chg="add mod">
          <ac:chgData name="JEFFRI ALFA RAZAQ" userId="9b3944b93d196918" providerId="LiveId" clId="{B5A28B4D-3A1B-4E65-A238-2EBBC8E859DF}" dt="2023-01-18T17:58:09.983" v="6550" actId="164"/>
          <ac:picMkLst>
            <pc:docMk/>
            <pc:sldMk cId="2429821362" sldId="309"/>
            <ac:picMk id="9" creationId="{ACC243FD-937A-B143-2E95-0F6C9D4367EE}"/>
          </ac:picMkLst>
        </pc:picChg>
        <pc:picChg chg="add mod">
          <ac:chgData name="JEFFRI ALFA RAZAQ" userId="9b3944b93d196918" providerId="LiveId" clId="{B5A28B4D-3A1B-4E65-A238-2EBBC8E859DF}" dt="2023-01-18T17:58:09.983" v="6550" actId="164"/>
          <ac:picMkLst>
            <pc:docMk/>
            <pc:sldMk cId="2429821362" sldId="309"/>
            <ac:picMk id="11" creationId="{24F06888-F793-91E6-8C2A-5B42ED95EBB9}"/>
          </ac:picMkLst>
        </pc:picChg>
      </pc:sldChg>
      <pc:sldChg chg="addSp delSp modSp new mod">
        <pc:chgData name="JEFFRI ALFA RAZAQ" userId="9b3944b93d196918" providerId="LiveId" clId="{B5A28B4D-3A1B-4E65-A238-2EBBC8E859DF}" dt="2023-01-18T18:38:50.308" v="6869" actId="207"/>
        <pc:sldMkLst>
          <pc:docMk/>
          <pc:sldMk cId="2436548956" sldId="310"/>
        </pc:sldMkLst>
        <pc:spChg chg="del">
          <ac:chgData name="JEFFRI ALFA RAZAQ" userId="9b3944b93d196918" providerId="LiveId" clId="{B5A28B4D-3A1B-4E65-A238-2EBBC8E859DF}" dt="2023-01-18T09:21:00.880" v="4744" actId="21"/>
          <ac:spMkLst>
            <pc:docMk/>
            <pc:sldMk cId="2436548956" sldId="310"/>
            <ac:spMk id="2" creationId="{83FA1525-F846-F164-6404-A4CC086E22C5}"/>
          </ac:spMkLst>
        </pc:spChg>
        <pc:spChg chg="mod">
          <ac:chgData name="JEFFRI ALFA RAZAQ" userId="9b3944b93d196918" providerId="LiveId" clId="{B5A28B4D-3A1B-4E65-A238-2EBBC8E859DF}" dt="2023-01-18T09:22:23.527" v="4824" actId="20577"/>
          <ac:spMkLst>
            <pc:docMk/>
            <pc:sldMk cId="2436548956" sldId="310"/>
            <ac:spMk id="4" creationId="{D3CEB962-85CD-07F6-1992-4533127C82EE}"/>
          </ac:spMkLst>
        </pc:spChg>
        <pc:spChg chg="add mod">
          <ac:chgData name="JEFFRI ALFA RAZAQ" userId="9b3944b93d196918" providerId="LiveId" clId="{B5A28B4D-3A1B-4E65-A238-2EBBC8E859DF}" dt="2023-01-18T18:38:50.308" v="6869" actId="207"/>
          <ac:spMkLst>
            <pc:docMk/>
            <pc:sldMk cId="2436548956" sldId="310"/>
            <ac:spMk id="8" creationId="{8A841FBE-FD95-4FF2-3FAB-873F9BF44176}"/>
          </ac:spMkLst>
        </pc:spChg>
        <pc:grpChg chg="add mod">
          <ac:chgData name="JEFFRI ALFA RAZAQ" userId="9b3944b93d196918" providerId="LiveId" clId="{B5A28B4D-3A1B-4E65-A238-2EBBC8E859DF}" dt="2023-01-18T18:38:46.536" v="6868" actId="164"/>
          <ac:grpSpMkLst>
            <pc:docMk/>
            <pc:sldMk cId="2436548956" sldId="310"/>
            <ac:grpSpMk id="2" creationId="{1AFB1A71-2AA5-3ACF-9C3D-37386AE0C64F}"/>
          </ac:grpSpMkLst>
        </pc:grpChg>
        <pc:picChg chg="add mod">
          <ac:chgData name="JEFFRI ALFA RAZAQ" userId="9b3944b93d196918" providerId="LiveId" clId="{B5A28B4D-3A1B-4E65-A238-2EBBC8E859DF}" dt="2023-01-18T18:38:46.536" v="6868" actId="164"/>
          <ac:picMkLst>
            <pc:docMk/>
            <pc:sldMk cId="2436548956" sldId="310"/>
            <ac:picMk id="6" creationId="{E7C6AB78-7CEB-564F-F804-F35C65072534}"/>
          </ac:picMkLst>
        </pc:picChg>
        <pc:picChg chg="add mod">
          <ac:chgData name="JEFFRI ALFA RAZAQ" userId="9b3944b93d196918" providerId="LiveId" clId="{B5A28B4D-3A1B-4E65-A238-2EBBC8E859DF}" dt="2023-01-18T18:38:46.536" v="6868" actId="164"/>
          <ac:picMkLst>
            <pc:docMk/>
            <pc:sldMk cId="2436548956" sldId="310"/>
            <ac:picMk id="7" creationId="{74924D87-C5DE-D1E8-5593-2EC2FB0B27EF}"/>
          </ac:picMkLst>
        </pc:picChg>
      </pc:sldChg>
      <pc:sldChg chg="addSp delSp modSp new mod">
        <pc:chgData name="JEFFRI ALFA RAZAQ" userId="9b3944b93d196918" providerId="LiveId" clId="{B5A28B4D-3A1B-4E65-A238-2EBBC8E859DF}" dt="2023-01-18T17:46:19.210" v="6500" actId="164"/>
        <pc:sldMkLst>
          <pc:docMk/>
          <pc:sldMk cId="466347836" sldId="311"/>
        </pc:sldMkLst>
        <pc:spChg chg="del">
          <ac:chgData name="JEFFRI ALFA RAZAQ" userId="9b3944b93d196918" providerId="LiveId" clId="{B5A28B4D-3A1B-4E65-A238-2EBBC8E859DF}" dt="2023-01-18T15:43:16.848" v="4963" actId="21"/>
          <ac:spMkLst>
            <pc:docMk/>
            <pc:sldMk cId="466347836" sldId="311"/>
            <ac:spMk id="2" creationId="{6BC85751-0804-99D0-89C1-C572267079AB}"/>
          </ac:spMkLst>
        </pc:spChg>
        <pc:grpChg chg="add mod">
          <ac:chgData name="JEFFRI ALFA RAZAQ" userId="9b3944b93d196918" providerId="LiveId" clId="{B5A28B4D-3A1B-4E65-A238-2EBBC8E859DF}" dt="2023-01-18T17:46:19.210" v="6500" actId="164"/>
          <ac:grpSpMkLst>
            <pc:docMk/>
            <pc:sldMk cId="466347836" sldId="311"/>
            <ac:grpSpMk id="9" creationId="{D8369DF5-FF12-5C1C-2260-361096470E5B}"/>
          </ac:grpSpMkLst>
        </pc:grpChg>
        <pc:picChg chg="add mod modCrop">
          <ac:chgData name="JEFFRI ALFA RAZAQ" userId="9b3944b93d196918" providerId="LiveId" clId="{B5A28B4D-3A1B-4E65-A238-2EBBC8E859DF}" dt="2023-01-18T17:46:19.210" v="6500" actId="164"/>
          <ac:picMkLst>
            <pc:docMk/>
            <pc:sldMk cId="466347836" sldId="311"/>
            <ac:picMk id="5" creationId="{11E84B0E-7104-A9B7-F4DA-B60B929B4026}"/>
          </ac:picMkLst>
        </pc:picChg>
        <pc:picChg chg="add mod modCrop">
          <ac:chgData name="JEFFRI ALFA RAZAQ" userId="9b3944b93d196918" providerId="LiveId" clId="{B5A28B4D-3A1B-4E65-A238-2EBBC8E859DF}" dt="2023-01-18T17:46:19.210" v="6500" actId="164"/>
          <ac:picMkLst>
            <pc:docMk/>
            <pc:sldMk cId="466347836" sldId="311"/>
            <ac:picMk id="7" creationId="{EEE83222-EF77-2343-132A-BCCAC0AAD669}"/>
          </ac:picMkLst>
        </pc:picChg>
        <pc:picChg chg="add mod">
          <ac:chgData name="JEFFRI ALFA RAZAQ" userId="9b3944b93d196918" providerId="LiveId" clId="{B5A28B4D-3A1B-4E65-A238-2EBBC8E859DF}" dt="2023-01-18T17:46:19.210" v="6500" actId="164"/>
          <ac:picMkLst>
            <pc:docMk/>
            <pc:sldMk cId="466347836" sldId="311"/>
            <ac:picMk id="8" creationId="{6D49D918-E5B1-D889-DA1D-95230EDDA6D7}"/>
          </ac:picMkLst>
        </pc:picChg>
      </pc:sldChg>
      <pc:sldChg chg="addSp delSp modSp new mod modClrScheme chgLayout">
        <pc:chgData name="JEFFRI ALFA RAZAQ" userId="9b3944b93d196918" providerId="LiveId" clId="{B5A28B4D-3A1B-4E65-A238-2EBBC8E859DF}" dt="2023-01-18T15:54:42.504" v="5323" actId="1076"/>
        <pc:sldMkLst>
          <pc:docMk/>
          <pc:sldMk cId="482567839" sldId="312"/>
        </pc:sldMkLst>
        <pc:spChg chg="del">
          <ac:chgData name="JEFFRI ALFA RAZAQ" userId="9b3944b93d196918" providerId="LiveId" clId="{B5A28B4D-3A1B-4E65-A238-2EBBC8E859DF}" dt="2023-01-18T15:48:32.796" v="4989" actId="478"/>
          <ac:spMkLst>
            <pc:docMk/>
            <pc:sldMk cId="482567839" sldId="312"/>
            <ac:spMk id="2" creationId="{E496E515-7E09-6F98-CCB2-BFA7B97173B3}"/>
          </ac:spMkLst>
        </pc:spChg>
        <pc:spChg chg="mod ord">
          <ac:chgData name="JEFFRI ALFA RAZAQ" userId="9b3944b93d196918" providerId="LiveId" clId="{B5A28B4D-3A1B-4E65-A238-2EBBC8E859DF}" dt="2023-01-18T15:49:47.623" v="5044" actId="700"/>
          <ac:spMkLst>
            <pc:docMk/>
            <pc:sldMk cId="482567839" sldId="312"/>
            <ac:spMk id="3" creationId="{BC845C68-FB35-4E9D-F621-050325BF636D}"/>
          </ac:spMkLst>
        </pc:spChg>
        <pc:spChg chg="add del mod ord">
          <ac:chgData name="JEFFRI ALFA RAZAQ" userId="9b3944b93d196918" providerId="LiveId" clId="{B5A28B4D-3A1B-4E65-A238-2EBBC8E859DF}" dt="2023-01-18T15:49:47.623" v="5044" actId="700"/>
          <ac:spMkLst>
            <pc:docMk/>
            <pc:sldMk cId="482567839" sldId="312"/>
            <ac:spMk id="6" creationId="{4229E9AB-F469-0182-4218-919C785F9984}"/>
          </ac:spMkLst>
        </pc:spChg>
        <pc:spChg chg="add del mod ord">
          <ac:chgData name="JEFFRI ALFA RAZAQ" userId="9b3944b93d196918" providerId="LiveId" clId="{B5A28B4D-3A1B-4E65-A238-2EBBC8E859DF}" dt="2023-01-18T15:49:47.623" v="5044" actId="700"/>
          <ac:spMkLst>
            <pc:docMk/>
            <pc:sldMk cId="482567839" sldId="312"/>
            <ac:spMk id="7" creationId="{EB14F63F-B5C1-8A1A-5B75-EEE73388087D}"/>
          </ac:spMkLst>
        </pc:spChg>
        <pc:spChg chg="add mod">
          <ac:chgData name="JEFFRI ALFA RAZAQ" userId="9b3944b93d196918" providerId="LiveId" clId="{B5A28B4D-3A1B-4E65-A238-2EBBC8E859DF}" dt="2023-01-18T15:54:25.182" v="5321" actId="20577"/>
          <ac:spMkLst>
            <pc:docMk/>
            <pc:sldMk cId="482567839" sldId="312"/>
            <ac:spMk id="9" creationId="{A26BDCDD-360D-051F-8F62-7E5570556D56}"/>
          </ac:spMkLst>
        </pc:spChg>
        <pc:picChg chg="add del mod">
          <ac:chgData name="JEFFRI ALFA RAZAQ" userId="9b3944b93d196918" providerId="LiveId" clId="{B5A28B4D-3A1B-4E65-A238-2EBBC8E859DF}" dt="2023-01-18T15:49:46.254" v="5043" actId="21"/>
          <ac:picMkLst>
            <pc:docMk/>
            <pc:sldMk cId="482567839" sldId="312"/>
            <ac:picMk id="5" creationId="{4DCB25F3-B938-250F-EEE7-0389FBA332A8}"/>
          </ac:picMkLst>
        </pc:picChg>
        <pc:picChg chg="add del mod">
          <ac:chgData name="JEFFRI ALFA RAZAQ" userId="9b3944b93d196918" providerId="LiveId" clId="{B5A28B4D-3A1B-4E65-A238-2EBBC8E859DF}" dt="2023-01-18T15:49:45.577" v="5042"/>
          <ac:picMkLst>
            <pc:docMk/>
            <pc:sldMk cId="482567839" sldId="312"/>
            <ac:picMk id="8" creationId="{27DD14E1-1E51-0682-9119-2FDD56E89DAD}"/>
          </ac:picMkLst>
        </pc:picChg>
        <pc:picChg chg="add del mod">
          <ac:chgData name="JEFFRI ALFA RAZAQ" userId="9b3944b93d196918" providerId="LiveId" clId="{B5A28B4D-3A1B-4E65-A238-2EBBC8E859DF}" dt="2023-01-18T15:52:52.073" v="5280" actId="21"/>
          <ac:picMkLst>
            <pc:docMk/>
            <pc:sldMk cId="482567839" sldId="312"/>
            <ac:picMk id="11" creationId="{CAF8D7FB-592D-DFA7-6E02-DD9381C5365D}"/>
          </ac:picMkLst>
        </pc:picChg>
        <pc:picChg chg="add mod">
          <ac:chgData name="JEFFRI ALFA RAZAQ" userId="9b3944b93d196918" providerId="LiveId" clId="{B5A28B4D-3A1B-4E65-A238-2EBBC8E859DF}" dt="2023-01-18T15:54:42.504" v="5323" actId="1076"/>
          <ac:picMkLst>
            <pc:docMk/>
            <pc:sldMk cId="482567839" sldId="312"/>
            <ac:picMk id="13" creationId="{8B861677-120E-0F53-FC2B-15BF466C1CBD}"/>
          </ac:picMkLst>
        </pc:picChg>
      </pc:sldChg>
      <pc:sldChg chg="addSp modSp new del mod modClrScheme chgLayout">
        <pc:chgData name="JEFFRI ALFA RAZAQ" userId="9b3944b93d196918" providerId="LiveId" clId="{B5A28B4D-3A1B-4E65-A238-2EBBC8E859DF}" dt="2023-01-18T15:46:39.368" v="4987" actId="47"/>
        <pc:sldMkLst>
          <pc:docMk/>
          <pc:sldMk cId="1984305759" sldId="312"/>
        </pc:sldMkLst>
        <pc:spChg chg="mod ord">
          <ac:chgData name="JEFFRI ALFA RAZAQ" userId="9b3944b93d196918" providerId="LiveId" clId="{B5A28B4D-3A1B-4E65-A238-2EBBC8E859DF}" dt="2023-01-18T15:46:22.519" v="4986" actId="700"/>
          <ac:spMkLst>
            <pc:docMk/>
            <pc:sldMk cId="1984305759" sldId="312"/>
            <ac:spMk id="2" creationId="{5CA079B3-6069-3C92-57E9-ADBB46DEAED4}"/>
          </ac:spMkLst>
        </pc:spChg>
        <pc:spChg chg="mod ord">
          <ac:chgData name="JEFFRI ALFA RAZAQ" userId="9b3944b93d196918" providerId="LiveId" clId="{B5A28B4D-3A1B-4E65-A238-2EBBC8E859DF}" dt="2023-01-18T15:46:22.519" v="4986" actId="700"/>
          <ac:spMkLst>
            <pc:docMk/>
            <pc:sldMk cId="1984305759" sldId="312"/>
            <ac:spMk id="3" creationId="{DA89C56F-3647-5DD9-6D73-29761E835D2D}"/>
          </ac:spMkLst>
        </pc:spChg>
        <pc:spChg chg="add mod ord">
          <ac:chgData name="JEFFRI ALFA RAZAQ" userId="9b3944b93d196918" providerId="LiveId" clId="{B5A28B4D-3A1B-4E65-A238-2EBBC8E859DF}" dt="2023-01-18T15:46:22.519" v="4986" actId="700"/>
          <ac:spMkLst>
            <pc:docMk/>
            <pc:sldMk cId="1984305759" sldId="312"/>
            <ac:spMk id="4" creationId="{7273E814-F2F9-A96F-FD7E-29251DB1CC8F}"/>
          </ac:spMkLst>
        </pc:spChg>
        <pc:spChg chg="add mod ord">
          <ac:chgData name="JEFFRI ALFA RAZAQ" userId="9b3944b93d196918" providerId="LiveId" clId="{B5A28B4D-3A1B-4E65-A238-2EBBC8E859DF}" dt="2023-01-18T15:46:22.519" v="4986" actId="700"/>
          <ac:spMkLst>
            <pc:docMk/>
            <pc:sldMk cId="1984305759" sldId="312"/>
            <ac:spMk id="5" creationId="{025FA840-FA5B-1D4E-82E1-35B76F84B40D}"/>
          </ac:spMkLst>
        </pc:spChg>
        <pc:spChg chg="add mod ord">
          <ac:chgData name="JEFFRI ALFA RAZAQ" userId="9b3944b93d196918" providerId="LiveId" clId="{B5A28B4D-3A1B-4E65-A238-2EBBC8E859DF}" dt="2023-01-18T15:46:22.519" v="4986" actId="700"/>
          <ac:spMkLst>
            <pc:docMk/>
            <pc:sldMk cId="1984305759" sldId="312"/>
            <ac:spMk id="6" creationId="{C324988A-33CB-CC57-F921-637FB80A9F59}"/>
          </ac:spMkLst>
        </pc:spChg>
        <pc:spChg chg="add mod ord">
          <ac:chgData name="JEFFRI ALFA RAZAQ" userId="9b3944b93d196918" providerId="LiveId" clId="{B5A28B4D-3A1B-4E65-A238-2EBBC8E859DF}" dt="2023-01-18T15:46:22.519" v="4986" actId="700"/>
          <ac:spMkLst>
            <pc:docMk/>
            <pc:sldMk cId="1984305759" sldId="312"/>
            <ac:spMk id="7" creationId="{464D6E42-545A-03C2-CDCD-30116884AE25}"/>
          </ac:spMkLst>
        </pc:spChg>
        <pc:spChg chg="add mod ord">
          <ac:chgData name="JEFFRI ALFA RAZAQ" userId="9b3944b93d196918" providerId="LiveId" clId="{B5A28B4D-3A1B-4E65-A238-2EBBC8E859DF}" dt="2023-01-18T15:46:22.519" v="4986" actId="700"/>
          <ac:spMkLst>
            <pc:docMk/>
            <pc:sldMk cId="1984305759" sldId="312"/>
            <ac:spMk id="8" creationId="{DA989A30-5602-2049-4910-D72E9324C869}"/>
          </ac:spMkLst>
        </pc:spChg>
      </pc:sldChg>
      <pc:sldChg chg="addSp delSp modSp new mod">
        <pc:chgData name="JEFFRI ALFA RAZAQ" userId="9b3944b93d196918" providerId="LiveId" clId="{B5A28B4D-3A1B-4E65-A238-2EBBC8E859DF}" dt="2023-01-18T17:45:32.756" v="6495" actId="164"/>
        <pc:sldMkLst>
          <pc:docMk/>
          <pc:sldMk cId="602955239" sldId="313"/>
        </pc:sldMkLst>
        <pc:spChg chg="mod">
          <ac:chgData name="JEFFRI ALFA RAZAQ" userId="9b3944b93d196918" providerId="LiveId" clId="{B5A28B4D-3A1B-4E65-A238-2EBBC8E859DF}" dt="2023-01-18T16:56:28.161" v="5712" actId="20577"/>
          <ac:spMkLst>
            <pc:docMk/>
            <pc:sldMk cId="602955239" sldId="313"/>
            <ac:spMk id="4" creationId="{C57B990D-ED3B-8D9E-65F3-EF6319581211}"/>
          </ac:spMkLst>
        </pc:spChg>
        <pc:spChg chg="add del mod">
          <ac:chgData name="JEFFRI ALFA RAZAQ" userId="9b3944b93d196918" providerId="LiveId" clId="{B5A28B4D-3A1B-4E65-A238-2EBBC8E859DF}" dt="2023-01-18T16:14:22.006" v="5565" actId="164"/>
          <ac:spMkLst>
            <pc:docMk/>
            <pc:sldMk cId="602955239" sldId="313"/>
            <ac:spMk id="7" creationId="{B380318A-FFDF-FF53-E9C8-55A8F90EBD5D}"/>
          </ac:spMkLst>
        </pc:spChg>
        <pc:grpChg chg="add mod">
          <ac:chgData name="JEFFRI ALFA RAZAQ" userId="9b3944b93d196918" providerId="LiveId" clId="{B5A28B4D-3A1B-4E65-A238-2EBBC8E859DF}" dt="2023-01-18T17:45:32.756" v="6495" actId="164"/>
          <ac:grpSpMkLst>
            <pc:docMk/>
            <pc:sldMk cId="602955239" sldId="313"/>
            <ac:grpSpMk id="11" creationId="{EEB57DFF-8BB1-8134-BCDE-CE0B4B3AD3E9}"/>
          </ac:grpSpMkLst>
        </pc:grpChg>
        <pc:grpChg chg="add mod">
          <ac:chgData name="JEFFRI ALFA RAZAQ" userId="9b3944b93d196918" providerId="LiveId" clId="{B5A28B4D-3A1B-4E65-A238-2EBBC8E859DF}" dt="2023-01-18T17:45:32.756" v="6495" actId="164"/>
          <ac:grpSpMkLst>
            <pc:docMk/>
            <pc:sldMk cId="602955239" sldId="313"/>
            <ac:grpSpMk id="12" creationId="{1AFD75CB-5407-B122-92EC-B1820507132C}"/>
          </ac:grpSpMkLst>
        </pc:grpChg>
        <pc:picChg chg="add mod">
          <ac:chgData name="JEFFRI ALFA RAZAQ" userId="9b3944b93d196918" providerId="LiveId" clId="{B5A28B4D-3A1B-4E65-A238-2EBBC8E859DF}" dt="2023-01-18T17:45:32.756" v="6495" actId="164"/>
          <ac:picMkLst>
            <pc:docMk/>
            <pc:sldMk cId="602955239" sldId="313"/>
            <ac:picMk id="6" creationId="{60A8D5A6-07DB-9082-2EA7-1F36E08EF8FB}"/>
          </ac:picMkLst>
        </pc:picChg>
        <pc:picChg chg="add del mod">
          <ac:chgData name="JEFFRI ALFA RAZAQ" userId="9b3944b93d196918" providerId="LiveId" clId="{B5A28B4D-3A1B-4E65-A238-2EBBC8E859DF}" dt="2023-01-18T16:13:22.574" v="5546" actId="21"/>
          <ac:picMkLst>
            <pc:docMk/>
            <pc:sldMk cId="602955239" sldId="313"/>
            <ac:picMk id="9" creationId="{B10BDA26-7B50-E992-DF41-C514352D58A6}"/>
          </ac:picMkLst>
        </pc:picChg>
        <pc:picChg chg="add mod">
          <ac:chgData name="JEFFRI ALFA RAZAQ" userId="9b3944b93d196918" providerId="LiveId" clId="{B5A28B4D-3A1B-4E65-A238-2EBBC8E859DF}" dt="2023-01-18T16:14:22.006" v="5565" actId="164"/>
          <ac:picMkLst>
            <pc:docMk/>
            <pc:sldMk cId="602955239" sldId="313"/>
            <ac:picMk id="10" creationId="{93020992-A22B-1994-C526-C63934369141}"/>
          </ac:picMkLst>
        </pc:picChg>
      </pc:sldChg>
      <pc:sldChg chg="addSp delSp modSp new mod">
        <pc:chgData name="JEFFRI ALFA RAZAQ" userId="9b3944b93d196918" providerId="LiveId" clId="{B5A28B4D-3A1B-4E65-A238-2EBBC8E859DF}" dt="2023-01-18T17:01:52.297" v="5806" actId="22"/>
        <pc:sldMkLst>
          <pc:docMk/>
          <pc:sldMk cId="4223305085" sldId="314"/>
        </pc:sldMkLst>
        <pc:spChg chg="del">
          <ac:chgData name="JEFFRI ALFA RAZAQ" userId="9b3944b93d196918" providerId="LiveId" clId="{B5A28B4D-3A1B-4E65-A238-2EBBC8E859DF}" dt="2023-01-18T17:00:12.387" v="5775" actId="478"/>
          <ac:spMkLst>
            <pc:docMk/>
            <pc:sldMk cId="4223305085" sldId="314"/>
            <ac:spMk id="2" creationId="{A763A3BF-58CF-B8A1-BC6A-C39E11979027}"/>
          </ac:spMkLst>
        </pc:spChg>
        <pc:picChg chg="add del mod modCrop">
          <ac:chgData name="JEFFRI ALFA RAZAQ" userId="9b3944b93d196918" providerId="LiveId" clId="{B5A28B4D-3A1B-4E65-A238-2EBBC8E859DF}" dt="2023-01-18T17:01:51.844" v="5805" actId="478"/>
          <ac:picMkLst>
            <pc:docMk/>
            <pc:sldMk cId="4223305085" sldId="314"/>
            <ac:picMk id="6" creationId="{4477126B-17E5-2151-D468-1EBE7F7DF6B4}"/>
          </ac:picMkLst>
        </pc:picChg>
        <pc:picChg chg="add">
          <ac:chgData name="JEFFRI ALFA RAZAQ" userId="9b3944b93d196918" providerId="LiveId" clId="{B5A28B4D-3A1B-4E65-A238-2EBBC8E859DF}" dt="2023-01-18T17:01:52.297" v="5806" actId="22"/>
          <ac:picMkLst>
            <pc:docMk/>
            <pc:sldMk cId="4223305085" sldId="314"/>
            <ac:picMk id="8" creationId="{EA1A9DD2-7737-9873-5DCF-BEF047664DEA}"/>
          </ac:picMkLst>
        </pc:picChg>
      </pc:sldChg>
      <pc:sldChg chg="addSp delSp modSp new mod">
        <pc:chgData name="JEFFRI ALFA RAZAQ" userId="9b3944b93d196918" providerId="LiveId" clId="{B5A28B4D-3A1B-4E65-A238-2EBBC8E859DF}" dt="2023-01-18T18:36:55.706" v="6852" actId="207"/>
        <pc:sldMkLst>
          <pc:docMk/>
          <pc:sldMk cId="1877324328" sldId="315"/>
        </pc:sldMkLst>
        <pc:spChg chg="del">
          <ac:chgData name="JEFFRI ALFA RAZAQ" userId="9b3944b93d196918" providerId="LiveId" clId="{B5A28B4D-3A1B-4E65-A238-2EBBC8E859DF}" dt="2023-01-18T17:19:11.886" v="5959" actId="21"/>
          <ac:spMkLst>
            <pc:docMk/>
            <pc:sldMk cId="1877324328" sldId="315"/>
            <ac:spMk id="2" creationId="{F0D87EED-34C5-143B-A8E1-DBFE385CFD2C}"/>
          </ac:spMkLst>
        </pc:spChg>
        <pc:spChg chg="mod">
          <ac:chgData name="JEFFRI ALFA RAZAQ" userId="9b3944b93d196918" providerId="LiveId" clId="{B5A28B4D-3A1B-4E65-A238-2EBBC8E859DF}" dt="2023-01-18T17:18:52.550" v="5955" actId="20577"/>
          <ac:spMkLst>
            <pc:docMk/>
            <pc:sldMk cId="1877324328" sldId="315"/>
            <ac:spMk id="4" creationId="{A9035656-0BF6-7FCB-4E45-1A3531F7C9E5}"/>
          </ac:spMkLst>
        </pc:spChg>
        <pc:spChg chg="add mod">
          <ac:chgData name="JEFFRI ALFA RAZAQ" userId="9b3944b93d196918" providerId="LiveId" clId="{B5A28B4D-3A1B-4E65-A238-2EBBC8E859DF}" dt="2023-01-18T18:36:55.706" v="6852" actId="207"/>
          <ac:spMkLst>
            <pc:docMk/>
            <pc:sldMk cId="1877324328" sldId="315"/>
            <ac:spMk id="8" creationId="{7335C354-E89C-6538-3FBB-C248AF2160F4}"/>
          </ac:spMkLst>
        </pc:spChg>
        <pc:grpChg chg="add mod">
          <ac:chgData name="JEFFRI ALFA RAZAQ" userId="9b3944b93d196918" providerId="LiveId" clId="{B5A28B4D-3A1B-4E65-A238-2EBBC8E859DF}" dt="2023-01-18T17:50:01.226" v="6511" actId="1076"/>
          <ac:grpSpMkLst>
            <pc:docMk/>
            <pc:sldMk cId="1877324328" sldId="315"/>
            <ac:grpSpMk id="11" creationId="{068E82F4-D317-679E-4C82-7DC053007A9D}"/>
          </ac:grpSpMkLst>
        </pc:grpChg>
        <pc:picChg chg="add del mod">
          <ac:chgData name="JEFFRI ALFA RAZAQ" userId="9b3944b93d196918" providerId="LiveId" clId="{B5A28B4D-3A1B-4E65-A238-2EBBC8E859DF}" dt="2023-01-18T17:22:05.701" v="6145" actId="478"/>
          <ac:picMkLst>
            <pc:docMk/>
            <pc:sldMk cId="1877324328" sldId="315"/>
            <ac:picMk id="6" creationId="{021FD038-106C-09B9-2657-8086CE07B2A1}"/>
          </ac:picMkLst>
        </pc:picChg>
        <pc:picChg chg="add mod">
          <ac:chgData name="JEFFRI ALFA RAZAQ" userId="9b3944b93d196918" providerId="LiveId" clId="{B5A28B4D-3A1B-4E65-A238-2EBBC8E859DF}" dt="2023-01-18T17:44:34.525" v="6490" actId="164"/>
          <ac:picMkLst>
            <pc:docMk/>
            <pc:sldMk cId="1877324328" sldId="315"/>
            <ac:picMk id="7" creationId="{3CB2879B-D01D-08ED-466A-D593E7038FE5}"/>
          </ac:picMkLst>
        </pc:picChg>
        <pc:picChg chg="add mod ord">
          <ac:chgData name="JEFFRI ALFA RAZAQ" userId="9b3944b93d196918" providerId="LiveId" clId="{B5A28B4D-3A1B-4E65-A238-2EBBC8E859DF}" dt="2023-01-18T17:44:34.525" v="6490" actId="164"/>
          <ac:picMkLst>
            <pc:docMk/>
            <pc:sldMk cId="1877324328" sldId="315"/>
            <ac:picMk id="10" creationId="{7B9D0456-64B7-9D76-52C9-2C3D8CFA1146}"/>
          </ac:picMkLst>
        </pc:picChg>
      </pc:sldChg>
      <pc:sldChg chg="addSp modSp new mod">
        <pc:chgData name="JEFFRI ALFA RAZAQ" userId="9b3944b93d196918" providerId="LiveId" clId="{B5A28B4D-3A1B-4E65-A238-2EBBC8E859DF}" dt="2023-01-18T17:44:27.711" v="6489" actId="164"/>
        <pc:sldMkLst>
          <pc:docMk/>
          <pc:sldMk cId="992685559" sldId="316"/>
        </pc:sldMkLst>
        <pc:spChg chg="mod">
          <ac:chgData name="JEFFRI ALFA RAZAQ" userId="9b3944b93d196918" providerId="LiveId" clId="{B5A28B4D-3A1B-4E65-A238-2EBBC8E859DF}" dt="2023-01-18T17:25:07.218" v="6211" actId="20577"/>
          <ac:spMkLst>
            <pc:docMk/>
            <pc:sldMk cId="992685559" sldId="316"/>
            <ac:spMk id="4" creationId="{AFC11CF8-4357-24CC-8E62-9108B7DD8C1C}"/>
          </ac:spMkLst>
        </pc:spChg>
        <pc:grpChg chg="add mod">
          <ac:chgData name="JEFFRI ALFA RAZAQ" userId="9b3944b93d196918" providerId="LiveId" clId="{B5A28B4D-3A1B-4E65-A238-2EBBC8E859DF}" dt="2023-01-18T17:44:27.711" v="6489" actId="164"/>
          <ac:grpSpMkLst>
            <pc:docMk/>
            <pc:sldMk cId="992685559" sldId="316"/>
            <ac:grpSpMk id="8" creationId="{04E46997-AC90-A613-2FC8-416FD47D9CEF}"/>
          </ac:grpSpMkLst>
        </pc:grpChg>
        <pc:picChg chg="add mod">
          <ac:chgData name="JEFFRI ALFA RAZAQ" userId="9b3944b93d196918" providerId="LiveId" clId="{B5A28B4D-3A1B-4E65-A238-2EBBC8E859DF}" dt="2023-01-18T17:44:27.711" v="6489" actId="164"/>
          <ac:picMkLst>
            <pc:docMk/>
            <pc:sldMk cId="992685559" sldId="316"/>
            <ac:picMk id="6" creationId="{BBD25966-B5B9-803F-5381-36BF838ED520}"/>
          </ac:picMkLst>
        </pc:picChg>
        <pc:picChg chg="add mod">
          <ac:chgData name="JEFFRI ALFA RAZAQ" userId="9b3944b93d196918" providerId="LiveId" clId="{B5A28B4D-3A1B-4E65-A238-2EBBC8E859DF}" dt="2023-01-18T17:44:27.711" v="6489" actId="164"/>
          <ac:picMkLst>
            <pc:docMk/>
            <pc:sldMk cId="992685559" sldId="316"/>
            <ac:picMk id="7" creationId="{FA5E5509-B59F-9DBC-EA59-1950B8A251E1}"/>
          </ac:picMkLst>
        </pc:picChg>
      </pc:sldChg>
      <pc:sldChg chg="addSp delSp modSp new mod">
        <pc:chgData name="JEFFRI ALFA RAZAQ" userId="9b3944b93d196918" providerId="LiveId" clId="{B5A28B4D-3A1B-4E65-A238-2EBBC8E859DF}" dt="2023-01-18T18:37:16.166" v="6855" actId="207"/>
        <pc:sldMkLst>
          <pc:docMk/>
          <pc:sldMk cId="2694199269" sldId="317"/>
        </pc:sldMkLst>
        <pc:spChg chg="del">
          <ac:chgData name="JEFFRI ALFA RAZAQ" userId="9b3944b93d196918" providerId="LiveId" clId="{B5A28B4D-3A1B-4E65-A238-2EBBC8E859DF}" dt="2023-01-18T17:39:18.683" v="6303" actId="21"/>
          <ac:spMkLst>
            <pc:docMk/>
            <pc:sldMk cId="2694199269" sldId="317"/>
            <ac:spMk id="2" creationId="{CD236872-5436-83DB-214F-3E0077B71FD7}"/>
          </ac:spMkLst>
        </pc:spChg>
        <pc:spChg chg="mod">
          <ac:chgData name="JEFFRI ALFA RAZAQ" userId="9b3944b93d196918" providerId="LiveId" clId="{B5A28B4D-3A1B-4E65-A238-2EBBC8E859DF}" dt="2023-01-18T17:30:44.770" v="6298" actId="20577"/>
          <ac:spMkLst>
            <pc:docMk/>
            <pc:sldMk cId="2694199269" sldId="317"/>
            <ac:spMk id="4" creationId="{8CC16F06-43C5-898F-7E61-727F53A0A183}"/>
          </ac:spMkLst>
        </pc:spChg>
        <pc:spChg chg="add mod">
          <ac:chgData name="JEFFRI ALFA RAZAQ" userId="9b3944b93d196918" providerId="LiveId" clId="{B5A28B4D-3A1B-4E65-A238-2EBBC8E859DF}" dt="2023-01-18T18:37:16.166" v="6855" actId="207"/>
          <ac:spMkLst>
            <pc:docMk/>
            <pc:sldMk cId="2694199269" sldId="317"/>
            <ac:spMk id="7" creationId="{C0202BDE-C821-83F6-54C0-D4CE91AEB2BD}"/>
          </ac:spMkLst>
        </pc:spChg>
        <pc:grpChg chg="add mod">
          <ac:chgData name="JEFFRI ALFA RAZAQ" userId="9b3944b93d196918" providerId="LiveId" clId="{B5A28B4D-3A1B-4E65-A238-2EBBC8E859DF}" dt="2023-01-18T17:44:08.911" v="6486" actId="164"/>
          <ac:grpSpMkLst>
            <pc:docMk/>
            <pc:sldMk cId="2694199269" sldId="317"/>
            <ac:grpSpMk id="9" creationId="{DB658803-A6FD-3F35-ADC4-516C7C294B68}"/>
          </ac:grpSpMkLst>
        </pc:grpChg>
        <pc:picChg chg="add mod">
          <ac:chgData name="JEFFRI ALFA RAZAQ" userId="9b3944b93d196918" providerId="LiveId" clId="{B5A28B4D-3A1B-4E65-A238-2EBBC8E859DF}" dt="2023-01-18T17:44:08.911" v="6486" actId="164"/>
          <ac:picMkLst>
            <pc:docMk/>
            <pc:sldMk cId="2694199269" sldId="317"/>
            <ac:picMk id="6" creationId="{471E5BBA-C392-FF7D-D14C-B50244E94FF7}"/>
          </ac:picMkLst>
        </pc:picChg>
        <pc:picChg chg="add mod">
          <ac:chgData name="JEFFRI ALFA RAZAQ" userId="9b3944b93d196918" providerId="LiveId" clId="{B5A28B4D-3A1B-4E65-A238-2EBBC8E859DF}" dt="2023-01-18T17:44:08.911" v="6486" actId="164"/>
          <ac:picMkLst>
            <pc:docMk/>
            <pc:sldMk cId="2694199269" sldId="317"/>
            <ac:picMk id="8" creationId="{0A5FD030-6C87-F065-A16C-5C00E923C1CD}"/>
          </ac:picMkLst>
        </pc:picChg>
      </pc:sldChg>
      <pc:sldChg chg="addSp delSp modSp new mod">
        <pc:chgData name="JEFFRI ALFA RAZAQ" userId="9b3944b93d196918" providerId="LiveId" clId="{B5A28B4D-3A1B-4E65-A238-2EBBC8E859DF}" dt="2023-01-18T18:23:32.642" v="6687" actId="20577"/>
        <pc:sldMkLst>
          <pc:docMk/>
          <pc:sldMk cId="1715331358" sldId="318"/>
        </pc:sldMkLst>
        <pc:spChg chg="mod">
          <ac:chgData name="JEFFRI ALFA RAZAQ" userId="9b3944b93d196918" providerId="LiveId" clId="{B5A28B4D-3A1B-4E65-A238-2EBBC8E859DF}" dt="2023-01-18T18:23:32.642" v="6687" actId="20577"/>
          <ac:spMkLst>
            <pc:docMk/>
            <pc:sldMk cId="1715331358" sldId="318"/>
            <ac:spMk id="4" creationId="{3E47D9B0-48AD-781C-7A6C-5635305AF22A}"/>
          </ac:spMkLst>
        </pc:spChg>
        <pc:picChg chg="add del mod">
          <ac:chgData name="JEFFRI ALFA RAZAQ" userId="9b3944b93d196918" providerId="LiveId" clId="{B5A28B4D-3A1B-4E65-A238-2EBBC8E859DF}" dt="2023-01-18T17:59:27.150" v="6557" actId="21"/>
          <ac:picMkLst>
            <pc:docMk/>
            <pc:sldMk cId="1715331358" sldId="318"/>
            <ac:picMk id="6" creationId="{1BE05FB2-ABB2-E250-BAA8-8CE2B7899F25}"/>
          </ac:picMkLst>
        </pc:picChg>
        <pc:picChg chg="add mod">
          <ac:chgData name="JEFFRI ALFA RAZAQ" userId="9b3944b93d196918" providerId="LiveId" clId="{B5A28B4D-3A1B-4E65-A238-2EBBC8E859DF}" dt="2023-01-18T18:01:32.414" v="6561" actId="1076"/>
          <ac:picMkLst>
            <pc:docMk/>
            <pc:sldMk cId="1715331358" sldId="318"/>
            <ac:picMk id="8" creationId="{8C90DFD9-E2B9-8E8E-79C6-28F66E7355AB}"/>
          </ac:picMkLst>
        </pc:picChg>
      </pc:sldChg>
      <pc:sldChg chg="addSp delSp modSp new mod">
        <pc:chgData name="JEFFRI ALFA RAZAQ" userId="9b3944b93d196918" providerId="LiveId" clId="{B5A28B4D-3A1B-4E65-A238-2EBBC8E859DF}" dt="2023-01-19T03:52:10.684" v="7132"/>
        <pc:sldMkLst>
          <pc:docMk/>
          <pc:sldMk cId="936414270" sldId="319"/>
        </pc:sldMkLst>
        <pc:spChg chg="del">
          <ac:chgData name="JEFFRI ALFA RAZAQ" userId="9b3944b93d196918" providerId="LiveId" clId="{B5A28B4D-3A1B-4E65-A238-2EBBC8E859DF}" dt="2023-01-19T03:34:55.666" v="7003" actId="21"/>
          <ac:spMkLst>
            <pc:docMk/>
            <pc:sldMk cId="936414270" sldId="319"/>
            <ac:spMk id="2" creationId="{4E67B4CC-8F09-4A92-370F-1F353EBA3C3C}"/>
          </ac:spMkLst>
        </pc:spChg>
        <pc:spChg chg="mod">
          <ac:chgData name="JEFFRI ALFA RAZAQ" userId="9b3944b93d196918" providerId="LiveId" clId="{B5A28B4D-3A1B-4E65-A238-2EBBC8E859DF}" dt="2023-01-19T03:52:10.684" v="7132"/>
          <ac:spMkLst>
            <pc:docMk/>
            <pc:sldMk cId="936414270" sldId="319"/>
            <ac:spMk id="4" creationId="{EB98AF8E-8386-CC1D-715C-AAB8F5625DAA}"/>
          </ac:spMkLst>
        </pc:spChg>
        <pc:spChg chg="add mod">
          <ac:chgData name="JEFFRI ALFA RAZAQ" userId="9b3944b93d196918" providerId="LiveId" clId="{B5A28B4D-3A1B-4E65-A238-2EBBC8E859DF}" dt="2023-01-19T03:36:00.170" v="7065" actId="1076"/>
          <ac:spMkLst>
            <pc:docMk/>
            <pc:sldMk cId="936414270" sldId="319"/>
            <ac:spMk id="10" creationId="{126B26BC-9A79-DFB4-1305-B2B11C597D5F}"/>
          </ac:spMkLst>
        </pc:spChg>
        <pc:picChg chg="add del mod">
          <ac:chgData name="JEFFRI ALFA RAZAQ" userId="9b3944b93d196918" providerId="LiveId" clId="{B5A28B4D-3A1B-4E65-A238-2EBBC8E859DF}" dt="2023-01-19T03:34:53.103" v="7001" actId="478"/>
          <ac:picMkLst>
            <pc:docMk/>
            <pc:sldMk cId="936414270" sldId="319"/>
            <ac:picMk id="6" creationId="{C1161040-7BB9-CBC2-FC5E-14D5EE8EDD97}"/>
          </ac:picMkLst>
        </pc:picChg>
        <pc:picChg chg="add mod">
          <ac:chgData name="JEFFRI ALFA RAZAQ" userId="9b3944b93d196918" providerId="LiveId" clId="{B5A28B4D-3A1B-4E65-A238-2EBBC8E859DF}" dt="2023-01-19T03:35:14.067" v="7006" actId="1076"/>
          <ac:picMkLst>
            <pc:docMk/>
            <pc:sldMk cId="936414270" sldId="319"/>
            <ac:picMk id="8" creationId="{7C0D3264-4BD1-DBC9-F856-57FAF4F2A3E8}"/>
          </ac:picMkLst>
        </pc:picChg>
        <pc:picChg chg="add mod">
          <ac:chgData name="JEFFRI ALFA RAZAQ" userId="9b3944b93d196918" providerId="LiveId" clId="{B5A28B4D-3A1B-4E65-A238-2EBBC8E859DF}" dt="2023-01-19T03:35:58.303" v="7064" actId="1076"/>
          <ac:picMkLst>
            <pc:docMk/>
            <pc:sldMk cId="936414270" sldId="319"/>
            <ac:picMk id="9" creationId="{A115A26F-20F8-72BC-7EAE-7A9DAFEFE784}"/>
          </ac:picMkLst>
        </pc:picChg>
      </pc:sldChg>
      <pc:sldChg chg="modSp add del mod ord">
        <pc:chgData name="JEFFRI ALFA RAZAQ" userId="9b3944b93d196918" providerId="LiveId" clId="{B5A28B4D-3A1B-4E65-A238-2EBBC8E859DF}" dt="2023-01-19T03:54:23.849" v="7137" actId="2696"/>
        <pc:sldMkLst>
          <pc:docMk/>
          <pc:sldMk cId="2904464884" sldId="320"/>
        </pc:sldMkLst>
        <pc:spChg chg="mod">
          <ac:chgData name="JEFFRI ALFA RAZAQ" userId="9b3944b93d196918" providerId="LiveId" clId="{B5A28B4D-3A1B-4E65-A238-2EBBC8E859DF}" dt="2023-01-19T03:33:32.342" v="6993" actId="5793"/>
          <ac:spMkLst>
            <pc:docMk/>
            <pc:sldMk cId="2904464884" sldId="320"/>
            <ac:spMk id="2" creationId="{64F79B87-4AA7-436A-A28E-213168C1C67B}"/>
          </ac:spMkLst>
        </pc:spChg>
        <pc:spChg chg="mod">
          <ac:chgData name="JEFFRI ALFA RAZAQ" userId="9b3944b93d196918" providerId="LiveId" clId="{B5A28B4D-3A1B-4E65-A238-2EBBC8E859DF}" dt="2023-01-19T03:33:34.778" v="6994" actId="21"/>
          <ac:spMkLst>
            <pc:docMk/>
            <pc:sldMk cId="2904464884" sldId="320"/>
            <ac:spMk id="5" creationId="{5DD2790B-AC76-457A-BCB5-3E68F230ED5B}"/>
          </ac:spMkLst>
        </pc:spChg>
      </pc:sldChg>
      <pc:sldChg chg="modSp add mod">
        <pc:chgData name="JEFFRI ALFA RAZAQ" userId="9b3944b93d196918" providerId="LiveId" clId="{B5A28B4D-3A1B-4E65-A238-2EBBC8E859DF}" dt="2023-01-19T03:52:14.377" v="7134"/>
        <pc:sldMkLst>
          <pc:docMk/>
          <pc:sldMk cId="955610226" sldId="321"/>
        </pc:sldMkLst>
        <pc:spChg chg="mod">
          <ac:chgData name="JEFFRI ALFA RAZAQ" userId="9b3944b93d196918" providerId="LiveId" clId="{B5A28B4D-3A1B-4E65-A238-2EBBC8E859DF}" dt="2023-01-19T03:52:14.377" v="7134"/>
          <ac:spMkLst>
            <pc:docMk/>
            <pc:sldMk cId="955610226" sldId="321"/>
            <ac:spMk id="4" creationId="{EB98AF8E-8386-CC1D-715C-AAB8F5625DAA}"/>
          </ac:spMkLst>
        </pc:spChg>
      </pc:sldChg>
      <pc:sldChg chg="new del">
        <pc:chgData name="JEFFRI ALFA RAZAQ" userId="9b3944b93d196918" providerId="LiveId" clId="{B5A28B4D-3A1B-4E65-A238-2EBBC8E859DF}" dt="2023-01-19T03:34:48.795" v="6999" actId="47"/>
        <pc:sldMkLst>
          <pc:docMk/>
          <pc:sldMk cId="3396741006" sldId="321"/>
        </pc:sldMkLst>
      </pc:sldChg>
      <pc:sldChg chg="addSp modSp new mod">
        <pc:chgData name="JEFFRI ALFA RAZAQ" userId="9b3944b93d196918" providerId="LiveId" clId="{B5A28B4D-3A1B-4E65-A238-2EBBC8E859DF}" dt="2023-01-19T03:52:12.660" v="7133"/>
        <pc:sldMkLst>
          <pc:docMk/>
          <pc:sldMk cId="1493707150" sldId="322"/>
        </pc:sldMkLst>
        <pc:spChg chg="mod">
          <ac:chgData name="JEFFRI ALFA RAZAQ" userId="9b3944b93d196918" providerId="LiveId" clId="{B5A28B4D-3A1B-4E65-A238-2EBBC8E859DF}" dt="2023-01-19T03:52:12.660" v="7133"/>
          <ac:spMkLst>
            <pc:docMk/>
            <pc:sldMk cId="1493707150" sldId="322"/>
            <ac:spMk id="4" creationId="{BEEDAEF3-CBE4-C30B-2EC6-335CB821BAFD}"/>
          </ac:spMkLst>
        </pc:spChg>
        <pc:spChg chg="add mod">
          <ac:chgData name="JEFFRI ALFA RAZAQ" userId="9b3944b93d196918" providerId="LiveId" clId="{B5A28B4D-3A1B-4E65-A238-2EBBC8E859DF}" dt="2023-01-19T03:37:24.952" v="7131" actId="1076"/>
          <ac:spMkLst>
            <pc:docMk/>
            <pc:sldMk cId="1493707150" sldId="322"/>
            <ac:spMk id="8" creationId="{62B8465C-8B43-D4CB-972C-AF0D8CAF50B0}"/>
          </ac:spMkLst>
        </pc:spChg>
        <pc:picChg chg="add mod">
          <ac:chgData name="JEFFRI ALFA RAZAQ" userId="9b3944b93d196918" providerId="LiveId" clId="{B5A28B4D-3A1B-4E65-A238-2EBBC8E859DF}" dt="2023-01-19T03:36:36.615" v="7071" actId="1076"/>
          <ac:picMkLst>
            <pc:docMk/>
            <pc:sldMk cId="1493707150" sldId="322"/>
            <ac:picMk id="6" creationId="{BA4139F5-1CE5-3511-3917-E06EA2C13FD9}"/>
          </ac:picMkLst>
        </pc:picChg>
        <pc:picChg chg="add mod">
          <ac:chgData name="JEFFRI ALFA RAZAQ" userId="9b3944b93d196918" providerId="LiveId" clId="{B5A28B4D-3A1B-4E65-A238-2EBBC8E859DF}" dt="2023-01-19T03:37:00.807" v="7077" actId="14100"/>
          <ac:picMkLst>
            <pc:docMk/>
            <pc:sldMk cId="1493707150" sldId="322"/>
            <ac:picMk id="7" creationId="{2AC1F27C-FDA8-3EFC-4676-EBD64715A8E1}"/>
          </ac:picMkLst>
        </pc:picChg>
      </pc:sldChg>
      <pc:sldChg chg="new del">
        <pc:chgData name="JEFFRI ALFA RAZAQ" userId="9b3944b93d196918" providerId="LiveId" clId="{B5A28B4D-3A1B-4E65-A238-2EBBC8E859DF}" dt="2023-01-19T05:10:07.432" v="7138" actId="47"/>
        <pc:sldMkLst>
          <pc:docMk/>
          <pc:sldMk cId="386490889" sldId="323"/>
        </pc:sldMkLst>
      </pc:sldChg>
      <pc:sldChg chg="add">
        <pc:chgData name="JEFFRI ALFA RAZAQ" userId="9b3944b93d196918" providerId="LiveId" clId="{B5A28B4D-3A1B-4E65-A238-2EBBC8E859DF}" dt="2023-01-19T03:54:14.648" v="7136" actId="2890"/>
        <pc:sldMkLst>
          <pc:docMk/>
          <pc:sldMk cId="1696744291" sldId="32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19.01.2023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9" y="2267879"/>
            <a:ext cx="3016875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EB0720-F45F-3EE9-2207-A44B9D3D8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24" y="0"/>
            <a:ext cx="2872989" cy="1463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00" y="1362260"/>
            <a:ext cx="4533848" cy="1517356"/>
          </a:xfrm>
        </p:spPr>
        <p:txBody>
          <a:bodyPr/>
          <a:lstStyle/>
          <a:p>
            <a:r>
              <a:rPr lang="en-US" dirty="0"/>
              <a:t>Refreshing</a:t>
            </a:r>
            <a:br>
              <a:rPr lang="en-US" dirty="0"/>
            </a:br>
            <a:r>
              <a:rPr lang="en-US" dirty="0" err="1"/>
              <a:t>Elearning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6259" y="5096662"/>
            <a:ext cx="3629300" cy="94982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 err="1"/>
              <a:t>Diskusi</a:t>
            </a:r>
            <a:r>
              <a:rPr lang="en-US" sz="1800" dirty="0"/>
              <a:t> </a:t>
            </a:r>
            <a:r>
              <a:rPr lang="en-US" sz="1800" dirty="0" err="1"/>
              <a:t>Dosen</a:t>
            </a:r>
            <a:r>
              <a:rPr lang="en-US" sz="1800" dirty="0"/>
              <a:t> </a:t>
            </a:r>
            <a:r>
              <a:rPr lang="en-US" sz="1800" dirty="0" err="1"/>
              <a:t>Mingguan</a:t>
            </a:r>
            <a:endParaRPr lang="ru-RU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sz="1800" dirty="0"/>
          </a:p>
          <a:p>
            <a:r>
              <a:rPr lang="en-US" sz="1800" dirty="0"/>
              <a:t>18 </a:t>
            </a:r>
            <a:r>
              <a:rPr lang="en-US" sz="1800" dirty="0" err="1"/>
              <a:t>Januari</a:t>
            </a:r>
            <a:r>
              <a:rPr lang="en-US" sz="1800" dirty="0"/>
              <a:t> 2023</a:t>
            </a:r>
            <a:endParaRPr lang="ru-RU" sz="1800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93ACF4C-E9B0-426E-B719-A441974AD9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l="14132" r="14132"/>
          <a:stretch/>
        </p:blipFill>
        <p:spPr>
          <a:xfrm>
            <a:off x="4615312" y="0"/>
            <a:ext cx="7585924" cy="594957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8FFD26-C7F4-8AF3-D115-7609FE68F597}"/>
              </a:ext>
            </a:extLst>
          </p:cNvPr>
          <p:cNvSpPr txBox="1"/>
          <p:nvPr/>
        </p:nvSpPr>
        <p:spPr>
          <a:xfrm>
            <a:off x="854124" y="3310881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>
                <a:solidFill>
                  <a:srgbClr val="8F0539"/>
                </a:solidFill>
              </a:rPr>
              <a:t>elearning.unisbank.ac.id</a:t>
            </a:r>
          </a:p>
        </p:txBody>
      </p:sp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205D2A-81D6-2C98-3221-6532C794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10</a:t>
            </a:fld>
            <a:endParaRPr lang="ru-R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7A0D87-40A4-8605-1871-76B614A75E39}"/>
              </a:ext>
            </a:extLst>
          </p:cNvPr>
          <p:cNvSpPr txBox="1">
            <a:spLocks/>
          </p:cNvSpPr>
          <p:nvPr/>
        </p:nvSpPr>
        <p:spPr>
          <a:xfrm>
            <a:off x="332509" y="356970"/>
            <a:ext cx="10515600" cy="676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sz="3200" dirty="0" err="1"/>
              <a:t>Unggah</a:t>
            </a:r>
            <a:r>
              <a:rPr lang="en-US" sz="3200" dirty="0"/>
              <a:t> file yang </a:t>
            </a:r>
            <a:r>
              <a:rPr lang="en-US" sz="3200" dirty="0" err="1"/>
              <a:t>sudah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/>
              <a:t>di server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95B031-6EAF-828D-87D9-AA3D124E16BA}"/>
              </a:ext>
            </a:extLst>
          </p:cNvPr>
          <p:cNvGrpSpPr/>
          <p:nvPr/>
        </p:nvGrpSpPr>
        <p:grpSpPr>
          <a:xfrm>
            <a:off x="374630" y="800776"/>
            <a:ext cx="11661467" cy="5700254"/>
            <a:chOff x="461818" y="811817"/>
            <a:chExt cx="11661467" cy="570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704E190-151B-20D7-A165-CA8ED51604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19" t="2999" r="2861" b="5187"/>
            <a:stretch/>
          </p:blipFill>
          <p:spPr>
            <a:xfrm>
              <a:off x="461818" y="1477817"/>
              <a:ext cx="6853382" cy="462741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7517BA-D6FD-851E-6592-05315EAF0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52886" y="811817"/>
              <a:ext cx="4206605" cy="5700254"/>
            </a:xfrm>
            <a:prstGeom prst="rect">
              <a:avLst/>
            </a:prstGeom>
          </p:spPr>
        </p:pic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47094A1A-00E4-18C2-580F-CD7F91046F24}"/>
                </a:ext>
              </a:extLst>
            </p:cNvPr>
            <p:cNvSpPr/>
            <p:nvPr/>
          </p:nvSpPr>
          <p:spPr>
            <a:xfrm>
              <a:off x="10442267" y="1940117"/>
              <a:ext cx="1681018" cy="757382"/>
            </a:xfrm>
            <a:prstGeom prst="wedgeRoundRectCallout">
              <a:avLst>
                <a:gd name="adj1" fmla="val -64487"/>
                <a:gd name="adj2" fmla="val -35728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/>
                <a:t>Pilih </a:t>
              </a:r>
              <a:r>
                <a:rPr lang="en-ID" sz="1200" b="1" dirty="0"/>
                <a:t>create alias/shortcut to the file </a:t>
              </a:r>
              <a:r>
                <a:rPr lang="en-ID" sz="1200" dirty="0"/>
                <a:t>agar lebih </a:t>
              </a:r>
              <a:r>
                <a:rPr lang="en-ID" sz="1200" dirty="0" err="1"/>
                <a:t>ringan</a:t>
              </a:r>
              <a:endParaRPr lang="en-ID" sz="1200" dirty="0"/>
            </a:p>
          </p:txBody>
        </p:sp>
        <p:pic>
          <p:nvPicPr>
            <p:cNvPr id="2" name="Picture 1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18FE1934-9DE7-5A78-515A-0372B8F020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587" t="37523" r="24897" b="35000"/>
            <a:stretch/>
          </p:blipFill>
          <p:spPr>
            <a:xfrm rot="21385987">
              <a:off x="7405680" y="4402938"/>
              <a:ext cx="1697154" cy="586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3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AAF658-68A5-AD85-4780-AD6742F8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11</a:t>
            </a:fld>
            <a:endParaRPr lang="ru-RU" dirty="0"/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F3BDC2C5-B733-6975-09C0-7882BD256AD0}"/>
              </a:ext>
            </a:extLst>
          </p:cNvPr>
          <p:cNvSpPr txBox="1">
            <a:spLocks/>
          </p:cNvSpPr>
          <p:nvPr/>
        </p:nvSpPr>
        <p:spPr>
          <a:xfrm>
            <a:off x="738400" y="329981"/>
            <a:ext cx="3408727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9BC45B-727B-50BD-F17F-78D31F26615C}"/>
              </a:ext>
            </a:extLst>
          </p:cNvPr>
          <p:cNvSpPr txBox="1">
            <a:spLocks/>
          </p:cNvSpPr>
          <p:nvPr/>
        </p:nvSpPr>
        <p:spPr>
          <a:xfrm>
            <a:off x="332509" y="356970"/>
            <a:ext cx="10515600" cy="676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sz="3200" dirty="0" err="1"/>
              <a:t>Unggah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Google Drive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245AAB-3992-3828-A633-65A9089CCF45}"/>
              </a:ext>
            </a:extLst>
          </p:cNvPr>
          <p:cNvGrpSpPr/>
          <p:nvPr/>
        </p:nvGrpSpPr>
        <p:grpSpPr>
          <a:xfrm>
            <a:off x="332509" y="1060234"/>
            <a:ext cx="10229540" cy="5366544"/>
            <a:chOff x="332509" y="1060234"/>
            <a:chExt cx="10229540" cy="53665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2328A7-A5DC-A1F7-6032-B035C70D7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509" y="1060234"/>
              <a:ext cx="7093291" cy="4989291"/>
            </a:xfrm>
            <a:prstGeom prst="rect">
              <a:avLst/>
            </a:prstGeom>
          </p:spPr>
        </p:pic>
        <p:pic>
          <p:nvPicPr>
            <p:cNvPr id="2" name="Picture 1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FA8BEAF-86D1-2FA7-F520-EF3A6DA35E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385987">
              <a:off x="3662752" y="3467065"/>
              <a:ext cx="2137450" cy="738157"/>
            </a:xfrm>
            <a:prstGeom prst="rect">
              <a:avLst/>
            </a:prstGeom>
          </p:spPr>
        </p:pic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83272A0-297C-EECE-CD8C-A23933530F39}"/>
                </a:ext>
              </a:extLst>
            </p:cNvPr>
            <p:cNvSpPr/>
            <p:nvPr/>
          </p:nvSpPr>
          <p:spPr>
            <a:xfrm>
              <a:off x="4620365" y="2459182"/>
              <a:ext cx="1494108" cy="757382"/>
            </a:xfrm>
            <a:prstGeom prst="wedgeRoundRectCallout">
              <a:avLst>
                <a:gd name="adj1" fmla="val -43744"/>
                <a:gd name="adj2" fmla="val 92321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dirty="0"/>
                <a:t>login dulu akun </a:t>
              </a:r>
              <a:r>
                <a:rPr lang="en-ID" dirty="0" err="1"/>
                <a:t>gmail</a:t>
              </a:r>
              <a:endParaRPr lang="en-ID" dirty="0"/>
            </a:p>
          </p:txBody>
        </p:sp>
        <p:pic>
          <p:nvPicPr>
            <p:cNvPr id="8" name="Picture 7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C2802CB2-6638-F0DA-FB6F-B0D13BCD7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7309" y="3456710"/>
              <a:ext cx="4844740" cy="29700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392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98EB4E-E7A3-BFC8-1FAF-545BBB7EC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12</a:t>
            </a:fld>
            <a:endParaRPr lang="ru-RU" dirty="0"/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10634340-C616-D8F2-E81A-73259655AF39}"/>
              </a:ext>
            </a:extLst>
          </p:cNvPr>
          <p:cNvSpPr txBox="1">
            <a:spLocks/>
          </p:cNvSpPr>
          <p:nvPr/>
        </p:nvSpPr>
        <p:spPr>
          <a:xfrm>
            <a:off x="738400" y="329981"/>
            <a:ext cx="8045382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Setelah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berhasil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Login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akun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google,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pilih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file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materi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yg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ada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di google drive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EE5D9B-1027-2938-E461-C47CF040E306}"/>
              </a:ext>
            </a:extLst>
          </p:cNvPr>
          <p:cNvGrpSpPr/>
          <p:nvPr/>
        </p:nvGrpSpPr>
        <p:grpSpPr>
          <a:xfrm>
            <a:off x="738400" y="991876"/>
            <a:ext cx="7805236" cy="5007505"/>
            <a:chOff x="738400" y="991876"/>
            <a:chExt cx="7805236" cy="50075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EE34D1-7DB4-64B3-A325-B4372DDF3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8400" y="991876"/>
              <a:ext cx="7196170" cy="5007505"/>
            </a:xfrm>
            <a:prstGeom prst="rect">
              <a:avLst/>
            </a:prstGeom>
          </p:spPr>
        </p:pic>
        <p:pic>
          <p:nvPicPr>
            <p:cNvPr id="2" name="Picture 1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84E010C-AB42-F50D-363E-FC0244C8D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385987">
              <a:off x="993931" y="3446588"/>
              <a:ext cx="1697154" cy="586103"/>
            </a:xfrm>
            <a:prstGeom prst="rect">
              <a:avLst/>
            </a:prstGeom>
          </p:spPr>
        </p:pic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7327B81E-870D-7217-0120-5BB1097C0E53}"/>
                </a:ext>
              </a:extLst>
            </p:cNvPr>
            <p:cNvSpPr/>
            <p:nvPr/>
          </p:nvSpPr>
          <p:spPr>
            <a:xfrm>
              <a:off x="6650182" y="2807855"/>
              <a:ext cx="1893454" cy="1066464"/>
            </a:xfrm>
            <a:prstGeom prst="wedgeRoundRectCallout">
              <a:avLst>
                <a:gd name="adj1" fmla="val -52399"/>
                <a:gd name="adj2" fmla="val 80126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dirty="0"/>
                <a:t>Pilih file yg </a:t>
              </a:r>
              <a:r>
                <a:rPr lang="en-ID" dirty="0" err="1"/>
                <a:t>tersimpan</a:t>
              </a:r>
              <a:r>
                <a:rPr lang="en-ID" dirty="0"/>
                <a:t> di google drive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5472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9D4C87-D07B-E9B5-248B-A85FD44D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13</a:t>
            </a:fld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369DF5-FF12-5C1C-2260-361096470E5B}"/>
              </a:ext>
            </a:extLst>
          </p:cNvPr>
          <p:cNvGrpSpPr/>
          <p:nvPr/>
        </p:nvGrpSpPr>
        <p:grpSpPr>
          <a:xfrm>
            <a:off x="337921" y="0"/>
            <a:ext cx="10575635" cy="6802792"/>
            <a:chOff x="337921" y="0"/>
            <a:chExt cx="10575635" cy="68027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E84B0E-7104-A9B7-F4DA-B60B929B40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902"/>
            <a:stretch/>
          </p:blipFill>
          <p:spPr>
            <a:xfrm>
              <a:off x="337921" y="0"/>
              <a:ext cx="10575635" cy="41233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E83222-EF77-2343-132A-BCCAC0AAD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589"/>
            <a:stretch/>
          </p:blipFill>
          <p:spPr>
            <a:xfrm>
              <a:off x="668966" y="3944600"/>
              <a:ext cx="10244590" cy="2830272"/>
            </a:xfrm>
            <a:prstGeom prst="rect">
              <a:avLst/>
            </a:prstGeom>
          </p:spPr>
        </p:pic>
        <p:pic>
          <p:nvPicPr>
            <p:cNvPr id="8" name="Picture 7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6D49D918-E5B1-D889-DA1D-95230EDDA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587" t="37523" r="24897" b="35000"/>
            <a:stretch/>
          </p:blipFill>
          <p:spPr>
            <a:xfrm rot="21385987">
              <a:off x="3460619" y="6183227"/>
              <a:ext cx="1794048" cy="619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6347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845C68-FB35-4E9D-F621-050325BF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14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CB25F3-B938-250F-EEE7-0389FBA33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6432"/>
            <a:ext cx="12192000" cy="45651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6BDCDD-360D-051F-8F62-7E5570556D56}"/>
              </a:ext>
            </a:extLst>
          </p:cNvPr>
          <p:cNvSpPr txBox="1"/>
          <p:nvPr/>
        </p:nvSpPr>
        <p:spPr>
          <a:xfrm>
            <a:off x="646545" y="5999381"/>
            <a:ext cx="7954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 i="1" dirty="0">
                <a:solidFill>
                  <a:schemeClr val="bg1">
                    <a:lumMod val="50000"/>
                  </a:schemeClr>
                </a:solidFill>
              </a:rPr>
              <a:t>Satu file untuk </a:t>
            </a:r>
            <a:r>
              <a:rPr lang="en-ID" sz="1400" i="1" dirty="0" err="1">
                <a:solidFill>
                  <a:schemeClr val="bg1">
                    <a:lumMod val="50000"/>
                  </a:schemeClr>
                </a:solidFill>
              </a:rPr>
              <a:t>satu</a:t>
            </a:r>
            <a:r>
              <a:rPr lang="en-ID" sz="1400" i="1" dirty="0">
                <a:solidFill>
                  <a:schemeClr val="bg1">
                    <a:lumMod val="50000"/>
                  </a:schemeClr>
                </a:solidFill>
              </a:rPr>
              <a:t> resource materi, jika </a:t>
            </a:r>
            <a:r>
              <a:rPr lang="en-ID" sz="1400" i="1" dirty="0" err="1">
                <a:solidFill>
                  <a:schemeClr val="bg1">
                    <a:lumMod val="50000"/>
                  </a:schemeClr>
                </a:solidFill>
              </a:rPr>
              <a:t>memiliki</a:t>
            </a:r>
            <a:r>
              <a:rPr lang="en-ID" sz="1400" i="1" dirty="0">
                <a:solidFill>
                  <a:schemeClr val="bg1">
                    <a:lumMod val="50000"/>
                  </a:schemeClr>
                </a:solidFill>
              </a:rPr>
              <a:t> lebih </a:t>
            </a:r>
            <a:r>
              <a:rPr lang="en-ID" sz="1400" i="1" dirty="0" err="1">
                <a:solidFill>
                  <a:schemeClr val="bg1">
                    <a:lumMod val="50000"/>
                  </a:schemeClr>
                </a:solidFill>
              </a:rPr>
              <a:t>dari</a:t>
            </a:r>
            <a:r>
              <a:rPr lang="en-ID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sz="1400" i="1" dirty="0" err="1">
                <a:solidFill>
                  <a:schemeClr val="bg1">
                    <a:lumMod val="50000"/>
                  </a:schemeClr>
                </a:solidFill>
              </a:rPr>
              <a:t>satu</a:t>
            </a:r>
            <a:r>
              <a:rPr lang="en-ID" sz="1400" i="1" dirty="0">
                <a:solidFill>
                  <a:schemeClr val="bg1">
                    <a:lumMod val="50000"/>
                  </a:schemeClr>
                </a:solidFill>
              </a:rPr>
              <a:t> file, </a:t>
            </a:r>
            <a:r>
              <a:rPr lang="en-ID" sz="1400" i="1" dirty="0" err="1">
                <a:solidFill>
                  <a:schemeClr val="bg1">
                    <a:lumMod val="50000"/>
                  </a:schemeClr>
                </a:solidFill>
              </a:rPr>
              <a:t>tambahakan</a:t>
            </a:r>
            <a:r>
              <a:rPr lang="en-ID" sz="1400" i="1" dirty="0">
                <a:solidFill>
                  <a:schemeClr val="bg1">
                    <a:lumMod val="50000"/>
                  </a:schemeClr>
                </a:solidFill>
              </a:rPr>
              <a:t> lagi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 i="1" dirty="0">
                <a:solidFill>
                  <a:schemeClr val="bg1">
                    <a:lumMod val="50000"/>
                  </a:schemeClr>
                </a:solidFill>
              </a:rPr>
              <a:t>Untuk </a:t>
            </a:r>
            <a:r>
              <a:rPr lang="en-ID" sz="1400" i="1" dirty="0" err="1">
                <a:solidFill>
                  <a:schemeClr val="bg1">
                    <a:lumMod val="50000"/>
                  </a:schemeClr>
                </a:solidFill>
              </a:rPr>
              <a:t>mengatur</a:t>
            </a:r>
            <a:r>
              <a:rPr lang="en-ID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sz="1400" i="1" dirty="0" err="1">
                <a:solidFill>
                  <a:schemeClr val="bg1">
                    <a:lumMod val="50000"/>
                  </a:schemeClr>
                </a:solidFill>
              </a:rPr>
              <a:t>urutan</a:t>
            </a:r>
            <a:r>
              <a:rPr lang="en-ID" sz="1400" i="1" dirty="0">
                <a:solidFill>
                  <a:schemeClr val="bg1">
                    <a:lumMod val="50000"/>
                  </a:schemeClr>
                </a:solidFill>
              </a:rPr>
              <a:t> resource, </a:t>
            </a:r>
            <a:r>
              <a:rPr lang="en-ID" sz="1400" i="1" dirty="0" err="1">
                <a:solidFill>
                  <a:schemeClr val="bg1">
                    <a:lumMod val="50000"/>
                  </a:schemeClr>
                </a:solidFill>
              </a:rPr>
              <a:t>gunakan</a:t>
            </a:r>
            <a:r>
              <a:rPr lang="en-ID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D" sz="1400" i="1" dirty="0" err="1">
                <a:solidFill>
                  <a:schemeClr val="bg1">
                    <a:lumMod val="50000"/>
                  </a:schemeClr>
                </a:solidFill>
              </a:rPr>
              <a:t>cara</a:t>
            </a:r>
            <a:r>
              <a:rPr lang="en-ID" sz="1400" i="1" dirty="0">
                <a:solidFill>
                  <a:schemeClr val="bg1">
                    <a:lumMod val="50000"/>
                  </a:schemeClr>
                </a:solidFill>
              </a:rPr>
              <a:t> drag and drop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861677-120E-0F53-FC2B-15BF466C1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690" y="6332084"/>
            <a:ext cx="228620" cy="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6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53" y="1231900"/>
            <a:ext cx="5197020" cy="782638"/>
          </a:xfrm>
        </p:spPr>
        <p:txBody>
          <a:bodyPr>
            <a:normAutofit/>
          </a:bodyPr>
          <a:lstStyle/>
          <a:p>
            <a:r>
              <a:rPr lang="en-US" dirty="0" err="1"/>
              <a:t>Penugasan</a:t>
            </a:r>
            <a:endParaRPr lang="ru-RU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/Latihan/</a:t>
            </a:r>
            <a:r>
              <a:rPr lang="en-US" dirty="0" err="1"/>
              <a:t>Ujian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2790B-AC76-457A-BCB5-3E68F230ED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578" y="3076575"/>
            <a:ext cx="4548187" cy="1708223"/>
          </a:xfrm>
        </p:spPr>
        <p:txBody>
          <a:bodyPr>
            <a:normAutofit/>
          </a:bodyPr>
          <a:lstStyle/>
          <a:p>
            <a:r>
              <a:rPr lang="en-US" sz="1800" dirty="0" err="1"/>
              <a:t>Memberi</a:t>
            </a:r>
            <a:r>
              <a:rPr lang="en-US" sz="1800" dirty="0"/>
              <a:t> </a:t>
            </a:r>
            <a:r>
              <a:rPr lang="en-US" sz="1800" dirty="0" err="1"/>
              <a:t>Tugas</a:t>
            </a:r>
            <a:r>
              <a:rPr lang="en-US" sz="1800" dirty="0"/>
              <a:t>/Latihan/</a:t>
            </a:r>
            <a:r>
              <a:rPr lang="en-US" sz="1800" dirty="0" err="1"/>
              <a:t>Ujian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23227" b="23227"/>
          <a:stretch/>
        </p:blipFill>
        <p:spPr>
          <a:xfrm>
            <a:off x="5771770" y="1483675"/>
            <a:ext cx="6421408" cy="3438427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8E1FB-FE5C-46BC-83C4-88721E70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Refreshing </a:t>
            </a:r>
            <a:r>
              <a:rPr lang="en-US" dirty="0" err="1"/>
              <a:t>Elearning</a:t>
            </a:r>
            <a:r>
              <a:rPr lang="en-US" dirty="0"/>
              <a:t> 2023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89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F4936-647E-B5E6-D6D6-93467089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16</a:t>
            </a:fld>
            <a:endParaRPr lang="ru-RU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0498335-7161-BE4E-67A9-041B1440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Penugasan</a:t>
            </a:r>
            <a:endParaRPr lang="en-ID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2DE5D6-0B15-53C8-C82E-670F75F88C87}"/>
              </a:ext>
            </a:extLst>
          </p:cNvPr>
          <p:cNvGrpSpPr/>
          <p:nvPr/>
        </p:nvGrpSpPr>
        <p:grpSpPr>
          <a:xfrm>
            <a:off x="1847273" y="1830373"/>
            <a:ext cx="8041445" cy="4662501"/>
            <a:chOff x="1847273" y="1830373"/>
            <a:chExt cx="8041445" cy="46625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0F298E-F3B6-8E5A-0608-3BC0BC714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2852" y="1830373"/>
              <a:ext cx="5655866" cy="4662501"/>
            </a:xfrm>
            <a:prstGeom prst="rect">
              <a:avLst/>
            </a:prstGeom>
          </p:spPr>
        </p:pic>
        <p:pic>
          <p:nvPicPr>
            <p:cNvPr id="2" name="Picture 1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709644DB-348F-6977-720B-E3C574DD9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0878202">
              <a:off x="4207047" y="3037973"/>
              <a:ext cx="1341071" cy="720474"/>
            </a:xfrm>
            <a:prstGeom prst="rect">
              <a:avLst/>
            </a:prstGeom>
          </p:spPr>
        </p:pic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1313D867-01D9-728D-C39F-A2A47D779DE2}"/>
                </a:ext>
              </a:extLst>
            </p:cNvPr>
            <p:cNvSpPr/>
            <p:nvPr/>
          </p:nvSpPr>
          <p:spPr>
            <a:xfrm>
              <a:off x="1847273" y="2551545"/>
              <a:ext cx="2137027" cy="757382"/>
            </a:xfrm>
            <a:prstGeom prst="wedgeRoundRectCallout">
              <a:avLst>
                <a:gd name="adj1" fmla="val 84964"/>
                <a:gd name="adj2" fmla="val 72809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dirty="0"/>
                <a:t>Pilih </a:t>
              </a:r>
              <a:r>
                <a:rPr lang="en-ID" b="1" dirty="0"/>
                <a:t>Assignment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6448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BC9233-0E19-01E7-5507-C1EAD86E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17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D502B4-975C-AF58-7946-4A1BB5E5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12781C-D47F-0939-EAD3-69C4048C3286}"/>
              </a:ext>
            </a:extLst>
          </p:cNvPr>
          <p:cNvGrpSpPr/>
          <p:nvPr/>
        </p:nvGrpSpPr>
        <p:grpSpPr>
          <a:xfrm>
            <a:off x="838200" y="1452874"/>
            <a:ext cx="11071179" cy="5379945"/>
            <a:chOff x="838200" y="1452874"/>
            <a:chExt cx="11071179" cy="53799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00A556-E3F0-BFC6-1539-E605D060C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452874"/>
              <a:ext cx="11071179" cy="5040000"/>
            </a:xfrm>
            <a:prstGeom prst="rect">
              <a:avLst/>
            </a:prstGeom>
          </p:spPr>
        </p:pic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10316694-AC1A-1DC5-75CC-8CF4ED7A158E}"/>
                </a:ext>
              </a:extLst>
            </p:cNvPr>
            <p:cNvSpPr/>
            <p:nvPr/>
          </p:nvSpPr>
          <p:spPr>
            <a:xfrm>
              <a:off x="6511636" y="1961671"/>
              <a:ext cx="2983346" cy="673230"/>
            </a:xfrm>
            <a:prstGeom prst="wedgeRoundRectCallout">
              <a:avLst>
                <a:gd name="adj1" fmla="val -42195"/>
                <a:gd name="adj2" fmla="val 81346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400" dirty="0" err="1"/>
                <a:t>Berikan</a:t>
              </a:r>
              <a:r>
                <a:rPr lang="en-ID" sz="1400" dirty="0"/>
                <a:t> </a:t>
              </a:r>
              <a:r>
                <a:rPr lang="en-ID" sz="1400" dirty="0" err="1"/>
                <a:t>judul</a:t>
              </a:r>
              <a:r>
                <a:rPr lang="en-ID" sz="1400" dirty="0"/>
                <a:t> tugas/latihan/ujian</a:t>
              </a:r>
            </a:p>
          </p:txBody>
        </p:sp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40670104-EF02-52C7-C873-867710A93EDC}"/>
                </a:ext>
              </a:extLst>
            </p:cNvPr>
            <p:cNvSpPr/>
            <p:nvPr/>
          </p:nvSpPr>
          <p:spPr>
            <a:xfrm>
              <a:off x="8950036" y="3816927"/>
              <a:ext cx="2770908" cy="1016000"/>
            </a:xfrm>
            <a:prstGeom prst="wedgeRoundRectCallout">
              <a:avLst>
                <a:gd name="adj1" fmla="val -55164"/>
                <a:gd name="adj2" fmla="val 2011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400" dirty="0" err="1"/>
                <a:t>deskripsi</a:t>
              </a:r>
              <a:r>
                <a:rPr lang="en-ID" sz="1400" dirty="0"/>
                <a:t> tugas/latihan/ujian</a:t>
              </a:r>
              <a:endParaRPr lang="en-ID" sz="1400" i="1" dirty="0"/>
            </a:p>
          </p:txBody>
        </p:sp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4879A565-E2AF-C71F-10DF-89982430AFC2}"/>
                </a:ext>
              </a:extLst>
            </p:cNvPr>
            <p:cNvSpPr/>
            <p:nvPr/>
          </p:nvSpPr>
          <p:spPr>
            <a:xfrm>
              <a:off x="3325092" y="5816819"/>
              <a:ext cx="2770908" cy="1016000"/>
            </a:xfrm>
            <a:prstGeom prst="wedgeRoundRectCallout">
              <a:avLst>
                <a:gd name="adj1" fmla="val 58836"/>
                <a:gd name="adj2" fmla="val -44353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400" dirty="0"/>
                <a:t>Jika </a:t>
              </a:r>
              <a:r>
                <a:rPr lang="en-ID" sz="1400" dirty="0" err="1"/>
                <a:t>memerlukan</a:t>
              </a:r>
              <a:r>
                <a:rPr lang="en-ID" sz="1400" dirty="0"/>
                <a:t> file </a:t>
              </a:r>
              <a:r>
                <a:rPr lang="en-ID" sz="1400" dirty="0" err="1"/>
                <a:t>pendukung</a:t>
              </a:r>
              <a:r>
                <a:rPr lang="en-ID" sz="1400" dirty="0"/>
                <a:t>, upload disini (max 20MB)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7818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BC9233-0E19-01E7-5507-C1EAD86E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18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D502B4-975C-AF58-7946-4A1BB5E5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/>
              <a:t>Pengaturan </a:t>
            </a:r>
            <a:r>
              <a:rPr lang="en-ID" dirty="0" err="1"/>
              <a:t>waktu</a:t>
            </a:r>
            <a:r>
              <a:rPr lang="en-ID" dirty="0"/>
              <a:t> pengumpulan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BB0DFF-9EDF-8822-DA1B-49E48BB26C1B}"/>
              </a:ext>
            </a:extLst>
          </p:cNvPr>
          <p:cNvGrpSpPr/>
          <p:nvPr/>
        </p:nvGrpSpPr>
        <p:grpSpPr>
          <a:xfrm>
            <a:off x="937490" y="1967537"/>
            <a:ext cx="9257179" cy="4390182"/>
            <a:chOff x="1639454" y="1976774"/>
            <a:chExt cx="9257179" cy="439018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487906-FF1B-2FFF-8ADF-3620E7912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9454" y="1976774"/>
              <a:ext cx="8913091" cy="4390182"/>
            </a:xfrm>
            <a:prstGeom prst="rect">
              <a:avLst/>
            </a:prstGeom>
          </p:spPr>
        </p:pic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0B7E777E-5C23-7C1E-45BC-E12539DCD7AD}"/>
                </a:ext>
              </a:extLst>
            </p:cNvPr>
            <p:cNvSpPr/>
            <p:nvPr/>
          </p:nvSpPr>
          <p:spPr>
            <a:xfrm>
              <a:off x="7940995" y="2569965"/>
              <a:ext cx="2955638" cy="960086"/>
            </a:xfrm>
            <a:prstGeom prst="wedgeRoundRectCallout">
              <a:avLst>
                <a:gd name="adj1" fmla="val -64545"/>
                <a:gd name="adj2" fmla="val -2444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b="1" dirty="0"/>
                <a:t>Batas </a:t>
              </a:r>
              <a:r>
                <a:rPr lang="en-ID" sz="1200" b="1" dirty="0" err="1"/>
                <a:t>Ketersediaan</a:t>
              </a:r>
              <a:r>
                <a:rPr lang="en-ID" sz="1200" b="1" dirty="0"/>
                <a:t> </a:t>
              </a:r>
              <a:r>
                <a:rPr lang="en-ID" sz="1200" b="1" dirty="0" err="1"/>
                <a:t>pengiriman</a:t>
              </a:r>
              <a:r>
                <a:rPr lang="en-ID" sz="1200" b="1" dirty="0"/>
                <a:t>:</a:t>
              </a:r>
            </a:p>
            <a:p>
              <a:pPr marL="342900" indent="-342900" algn="l">
                <a:buAutoNum type="arabicPeriod"/>
              </a:pPr>
              <a:r>
                <a:rPr lang="en-ID" sz="1200" dirty="0" err="1"/>
                <a:t>Izin</a:t>
              </a:r>
              <a:r>
                <a:rPr lang="en-ID" sz="1200" dirty="0"/>
                <a:t> </a:t>
              </a:r>
              <a:r>
                <a:rPr lang="en-ID" sz="1200" dirty="0" err="1"/>
                <a:t>mulai</a:t>
              </a:r>
              <a:r>
                <a:rPr lang="en-ID" sz="1200" dirty="0"/>
                <a:t> </a:t>
              </a:r>
              <a:r>
                <a:rPr lang="en-ID" sz="1200" dirty="0" err="1"/>
                <a:t>pengiriman</a:t>
              </a:r>
              <a:endParaRPr lang="en-ID" sz="1200" dirty="0"/>
            </a:p>
            <a:p>
              <a:pPr marL="342900" indent="-342900" algn="l">
                <a:buAutoNum type="arabicPeriod"/>
              </a:pPr>
              <a:r>
                <a:rPr lang="en-ID" sz="1200" dirty="0"/>
                <a:t>Batas </a:t>
              </a:r>
              <a:r>
                <a:rPr lang="en-ID" sz="1200" dirty="0" err="1"/>
                <a:t>waktu</a:t>
              </a:r>
              <a:r>
                <a:rPr lang="en-ID" sz="1200" dirty="0"/>
                <a:t> </a:t>
              </a:r>
              <a:r>
                <a:rPr lang="en-ID" sz="1200" dirty="0" err="1"/>
                <a:t>pengiriman</a:t>
              </a:r>
              <a:endParaRPr lang="en-ID" sz="1200" dirty="0"/>
            </a:p>
            <a:p>
              <a:pPr marL="342900" indent="-342900" algn="l">
                <a:buAutoNum type="arabicPeriod"/>
              </a:pPr>
              <a:r>
                <a:rPr lang="en-ID" sz="1200" dirty="0"/>
                <a:t>Batas </a:t>
              </a:r>
              <a:r>
                <a:rPr lang="en-ID" sz="1200" dirty="0" err="1"/>
                <a:t>akhir</a:t>
              </a:r>
              <a:r>
                <a:rPr lang="en-ID" sz="1200" dirty="0"/>
                <a:t> </a:t>
              </a:r>
              <a:r>
                <a:rPr lang="en-ID" sz="1200" dirty="0" err="1"/>
                <a:t>waktu</a:t>
              </a:r>
              <a:r>
                <a:rPr lang="en-ID" sz="1200" dirty="0"/>
                <a:t> </a:t>
              </a:r>
              <a:r>
                <a:rPr lang="en-ID" sz="1200" dirty="0" err="1"/>
                <a:t>pengiriman</a:t>
              </a:r>
              <a:endParaRPr lang="en-ID" sz="1200" dirty="0"/>
            </a:p>
          </p:txBody>
        </p:sp>
        <p:sp>
          <p:nvSpPr>
            <p:cNvPr id="10" name="Double Brace 9">
              <a:extLst>
                <a:ext uri="{FF2B5EF4-FFF2-40B4-BE49-F238E27FC236}">
                  <a16:creationId xmlns:a16="http://schemas.microsoft.com/office/drawing/2014/main" id="{75702607-7CA0-9E20-638F-99CAB1C73175}"/>
                </a:ext>
              </a:extLst>
            </p:cNvPr>
            <p:cNvSpPr/>
            <p:nvPr/>
          </p:nvSpPr>
          <p:spPr>
            <a:xfrm>
              <a:off x="7525359" y="3607673"/>
              <a:ext cx="3371274" cy="660869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ID" sz="1000" dirty="0">
                  <a:solidFill>
                    <a:schemeClr val="accent2"/>
                  </a:solidFill>
                </a:rPr>
                <a:t>dosen dapat </a:t>
              </a:r>
              <a:r>
                <a:rPr lang="en-ID" sz="1000" dirty="0" err="1">
                  <a:solidFill>
                    <a:schemeClr val="accent2"/>
                  </a:solidFill>
                </a:rPr>
                <a:t>mengatur</a:t>
              </a:r>
              <a:r>
                <a:rPr lang="en-ID" sz="1000" dirty="0">
                  <a:solidFill>
                    <a:schemeClr val="accent2"/>
                  </a:solidFill>
                </a:rPr>
                <a:t> </a:t>
              </a:r>
              <a:r>
                <a:rPr lang="en-ID" sz="1000" dirty="0" err="1">
                  <a:solidFill>
                    <a:schemeClr val="accent2"/>
                  </a:solidFill>
                </a:rPr>
                <a:t>batasan</a:t>
              </a:r>
              <a:r>
                <a:rPr lang="en-ID" sz="1000" dirty="0">
                  <a:solidFill>
                    <a:schemeClr val="accent2"/>
                  </a:solidFill>
                </a:rPr>
                <a:t> </a:t>
              </a:r>
              <a:r>
                <a:rPr lang="en-ID" sz="1000" dirty="0" err="1">
                  <a:solidFill>
                    <a:schemeClr val="accent2"/>
                  </a:solidFill>
                </a:rPr>
                <a:t>waktu</a:t>
              </a:r>
              <a:r>
                <a:rPr lang="en-ID" sz="1000" dirty="0">
                  <a:solidFill>
                    <a:schemeClr val="accent2"/>
                  </a:solidFill>
                </a:rPr>
                <a:t> </a:t>
              </a:r>
              <a:r>
                <a:rPr lang="en-ID" sz="1000" dirty="0" err="1">
                  <a:solidFill>
                    <a:schemeClr val="accent2"/>
                  </a:solidFill>
                </a:rPr>
                <a:t>kapanpun</a:t>
              </a:r>
              <a:r>
                <a:rPr lang="en-ID" sz="1000" dirty="0">
                  <a:solidFill>
                    <a:schemeClr val="accent2"/>
                  </a:solidFill>
                </a:rPr>
                <a:t>, </a:t>
              </a:r>
              <a:r>
                <a:rPr lang="en-ID" sz="1000" dirty="0" err="1">
                  <a:solidFill>
                    <a:schemeClr val="accent2"/>
                  </a:solidFill>
                </a:rPr>
                <a:t>disarankan</a:t>
              </a:r>
              <a:r>
                <a:rPr lang="en-ID" sz="1000" dirty="0">
                  <a:solidFill>
                    <a:schemeClr val="accent2"/>
                  </a:solidFill>
                </a:rPr>
                <a:t> dapat </a:t>
              </a:r>
              <a:r>
                <a:rPr lang="en-ID" sz="1000" dirty="0" err="1">
                  <a:solidFill>
                    <a:schemeClr val="accent2"/>
                  </a:solidFill>
                </a:rPr>
                <a:t>memberikan</a:t>
              </a:r>
              <a:r>
                <a:rPr lang="en-ID" sz="1000" dirty="0">
                  <a:solidFill>
                    <a:schemeClr val="accent2"/>
                  </a:solidFill>
                </a:rPr>
                <a:t> </a:t>
              </a:r>
              <a:r>
                <a:rPr lang="en-ID" sz="1000" dirty="0" err="1">
                  <a:solidFill>
                    <a:schemeClr val="accent2"/>
                  </a:solidFill>
                </a:rPr>
                <a:t>kelonggaran</a:t>
              </a:r>
              <a:r>
                <a:rPr lang="en-ID" sz="1000" dirty="0">
                  <a:solidFill>
                    <a:schemeClr val="accent2"/>
                  </a:solidFill>
                </a:rPr>
                <a:t> untuk </a:t>
              </a:r>
              <a:r>
                <a:rPr lang="en-ID" sz="1000" dirty="0" err="1">
                  <a:solidFill>
                    <a:schemeClr val="accent2"/>
                  </a:solidFill>
                </a:rPr>
                <a:t>mengantisipasi</a:t>
              </a:r>
              <a:r>
                <a:rPr lang="en-ID" sz="1000" dirty="0">
                  <a:solidFill>
                    <a:schemeClr val="accent2"/>
                  </a:solidFill>
                </a:rPr>
                <a:t> </a:t>
              </a:r>
              <a:r>
                <a:rPr lang="en-ID" sz="1000" dirty="0" err="1">
                  <a:solidFill>
                    <a:schemeClr val="accent2"/>
                  </a:solidFill>
                </a:rPr>
                <a:t>adanya</a:t>
              </a:r>
              <a:r>
                <a:rPr lang="en-ID" sz="1000" dirty="0">
                  <a:solidFill>
                    <a:schemeClr val="accent2"/>
                  </a:solidFill>
                </a:rPr>
                <a:t> kendala teknis yang </a:t>
              </a:r>
              <a:r>
                <a:rPr lang="en-ID" sz="1000" dirty="0" err="1">
                  <a:solidFill>
                    <a:schemeClr val="accent2"/>
                  </a:solidFill>
                </a:rPr>
                <a:t>ada</a:t>
              </a:r>
              <a:endParaRPr lang="en-ID" sz="1000" dirty="0">
                <a:solidFill>
                  <a:schemeClr val="accent2"/>
                </a:solidFill>
              </a:endParaRP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58F715FE-B049-FA2E-BA88-4FDC1260EB79}"/>
                </a:ext>
              </a:extLst>
            </p:cNvPr>
            <p:cNvSpPr/>
            <p:nvPr/>
          </p:nvSpPr>
          <p:spPr>
            <a:xfrm>
              <a:off x="6966497" y="4934692"/>
              <a:ext cx="2572389" cy="1117240"/>
            </a:xfrm>
            <a:prstGeom prst="wedgeRoundRectCallout">
              <a:avLst>
                <a:gd name="adj1" fmla="val -61709"/>
                <a:gd name="adj2" fmla="val -20409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100" dirty="0"/>
                <a:t>Selain File Submissions, </a:t>
              </a:r>
              <a:r>
                <a:rPr lang="en-ID" sz="1100" dirty="0" err="1"/>
                <a:t>centang</a:t>
              </a:r>
              <a:r>
                <a:rPr lang="en-ID" sz="1100" dirty="0"/>
                <a:t> </a:t>
              </a:r>
              <a:r>
                <a:rPr lang="en-ID" sz="1100" b="1" dirty="0"/>
                <a:t>online text </a:t>
              </a:r>
              <a:r>
                <a:rPr lang="en-ID" sz="1100" dirty="0"/>
                <a:t>untuk </a:t>
              </a:r>
              <a:r>
                <a:rPr lang="en-ID" sz="1100" dirty="0" err="1"/>
                <a:t>memungkinkan</a:t>
              </a:r>
              <a:r>
                <a:rPr lang="en-ID" sz="1100" dirty="0"/>
                <a:t> </a:t>
              </a:r>
              <a:r>
                <a:rPr lang="en-ID" sz="1100" dirty="0" err="1"/>
                <a:t>pengiriman</a:t>
              </a:r>
              <a:r>
                <a:rPr lang="en-ID" sz="1100" dirty="0"/>
                <a:t> </a:t>
              </a:r>
              <a:r>
                <a:rPr lang="en-ID" sz="1100" dirty="0" err="1"/>
                <a:t>berupa</a:t>
              </a:r>
              <a:r>
                <a:rPr lang="en-ID" sz="1100" dirty="0"/>
                <a:t> </a:t>
              </a:r>
              <a:r>
                <a:rPr lang="en-ID" sz="1100" dirty="0" err="1"/>
                <a:t>inputan</a:t>
              </a:r>
              <a:r>
                <a:rPr lang="en-ID" sz="1100" dirty="0"/>
                <a:t> text yang bisa </a:t>
              </a:r>
              <a:r>
                <a:rPr lang="en-ID" sz="1100" dirty="0" err="1"/>
                <a:t>berisi</a:t>
              </a:r>
              <a:r>
                <a:rPr lang="en-ID" sz="1100" dirty="0"/>
                <a:t> link </a:t>
              </a:r>
              <a:r>
                <a:rPr lang="en-ID" sz="1100" dirty="0" err="1"/>
                <a:t>url</a:t>
              </a:r>
              <a:r>
                <a:rPr lang="en-ID" sz="1100" dirty="0"/>
                <a:t> file </a:t>
              </a:r>
              <a:r>
                <a:rPr lang="en-ID" sz="1100" dirty="0" err="1"/>
                <a:t>dari</a:t>
              </a:r>
              <a:r>
                <a:rPr lang="en-ID" sz="1100" dirty="0"/>
                <a:t> sharing drive</a:t>
              </a:r>
              <a:endParaRPr lang="en-ID" sz="1100" i="1" dirty="0"/>
            </a:p>
          </p:txBody>
        </p:sp>
        <p:pic>
          <p:nvPicPr>
            <p:cNvPr id="7" name="Picture 6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48AC2CCB-DF42-B7FF-D477-336F8E3D4F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385987">
              <a:off x="3856579" y="4680739"/>
              <a:ext cx="1003627" cy="346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3957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949B6E-2423-9CB8-76B1-C9A1BC82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19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94D41E-A95A-BD16-C5CD-467C4E2AE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Pengaturan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pengiriman</a:t>
            </a:r>
            <a:endParaRPr lang="en-ID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B216C9-1C87-3703-4385-E105000DB3DC}"/>
              </a:ext>
            </a:extLst>
          </p:cNvPr>
          <p:cNvGrpSpPr/>
          <p:nvPr/>
        </p:nvGrpSpPr>
        <p:grpSpPr>
          <a:xfrm>
            <a:off x="838200" y="1995156"/>
            <a:ext cx="9050518" cy="4307386"/>
            <a:chOff x="838200" y="1995156"/>
            <a:chExt cx="9050518" cy="430738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55315A-4BD2-2B44-7400-587B06B0A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995156"/>
              <a:ext cx="9050518" cy="4307386"/>
            </a:xfrm>
            <a:prstGeom prst="rect">
              <a:avLst/>
            </a:prstGeom>
          </p:spPr>
        </p:pic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6D2EC989-1933-BFC1-52F3-CA9847E2A53A}"/>
                </a:ext>
              </a:extLst>
            </p:cNvPr>
            <p:cNvSpPr/>
            <p:nvPr/>
          </p:nvSpPr>
          <p:spPr>
            <a:xfrm>
              <a:off x="5920507" y="2954080"/>
              <a:ext cx="3038765" cy="1460902"/>
            </a:xfrm>
            <a:prstGeom prst="wedgeRoundRectCallout">
              <a:avLst>
                <a:gd name="adj1" fmla="val -64545"/>
                <a:gd name="adj2" fmla="val -2444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b="1" dirty="0"/>
                <a:t>Pengaturan </a:t>
              </a:r>
              <a:r>
                <a:rPr lang="en-ID" sz="1200" b="1" dirty="0" err="1"/>
                <a:t>Pengiriman</a:t>
              </a:r>
              <a:r>
                <a:rPr lang="en-ID" sz="1200" b="1" dirty="0"/>
                <a:t> :</a:t>
              </a:r>
            </a:p>
            <a:p>
              <a:pPr marL="228600" indent="-228600" algn="l">
                <a:buAutoNum type="arabicPeriod"/>
              </a:pPr>
              <a:r>
                <a:rPr lang="en-ID" sz="1200" dirty="0" err="1"/>
                <a:t>Opsi</a:t>
              </a:r>
              <a:r>
                <a:rPr lang="en-ID" sz="1200" dirty="0"/>
                <a:t> </a:t>
              </a:r>
              <a:r>
                <a:rPr lang="en-ID" sz="1200" dirty="0" err="1"/>
                <a:t>mewajibkan</a:t>
              </a:r>
              <a:r>
                <a:rPr lang="en-ID" sz="1200" dirty="0"/>
                <a:t> mahasiswa untuk klik tombol submit (</a:t>
              </a:r>
              <a:r>
                <a:rPr lang="en-ID" sz="1200" dirty="0" err="1"/>
                <a:t>Ya</a:t>
              </a:r>
              <a:r>
                <a:rPr lang="en-ID" sz="1200" dirty="0"/>
                <a:t>/Tidak)</a:t>
              </a:r>
            </a:p>
            <a:p>
              <a:pPr marL="228600" indent="-228600">
                <a:buFontTx/>
                <a:buAutoNum type="arabicPeriod"/>
              </a:pPr>
              <a:r>
                <a:rPr lang="fi-FI" sz="1200" dirty="0"/>
                <a:t>Opsi untuk konfirmasi pernyataan pengajuan </a:t>
              </a:r>
              <a:r>
                <a:rPr lang="en-ID" sz="1200" dirty="0"/>
                <a:t>(</a:t>
              </a:r>
              <a:r>
                <a:rPr lang="en-ID" sz="1200" dirty="0" err="1"/>
                <a:t>Ya</a:t>
              </a:r>
              <a:r>
                <a:rPr lang="en-ID" sz="1200" dirty="0"/>
                <a:t>/Tidak)</a:t>
              </a:r>
              <a:endParaRPr lang="fi-FI" sz="1200" dirty="0"/>
            </a:p>
            <a:p>
              <a:pPr marL="228600" indent="-228600" algn="l">
                <a:buAutoNum type="arabicPeriod"/>
              </a:pPr>
              <a:r>
                <a:rPr lang="fi-FI" sz="1200" dirty="0"/>
                <a:t>Kesempatan dibuka kembali</a:t>
              </a:r>
              <a:endParaRPr lang="en-ID" sz="1200" dirty="0"/>
            </a:p>
            <a:p>
              <a:pPr marL="228600" indent="-228600" algn="l">
                <a:buAutoNum type="arabicPeriod"/>
              </a:pPr>
              <a:endParaRPr lang="en-ID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194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427F1C5C-1E76-6B13-3C72-C3420A8C3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68" r="1" b="15489"/>
          <a:stretch/>
        </p:blipFill>
        <p:spPr>
          <a:xfrm>
            <a:off x="20" y="1"/>
            <a:ext cx="1219064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FFFDA-0294-49E2-602C-224AA02F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495E168-DA5E-4888-8D8A-92B118324C14}" type="slidenum">
              <a:rPr lang="ru-RU" smtClean="0"/>
              <a:pPr>
                <a:spcAft>
                  <a:spcPts val="600"/>
                </a:spcAft>
              </a:pPr>
              <a:t>2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8BD020-614F-2FFF-13CB-205083692489}"/>
              </a:ext>
            </a:extLst>
          </p:cNvPr>
          <p:cNvSpPr txBox="1"/>
          <p:nvPr/>
        </p:nvSpPr>
        <p:spPr>
          <a:xfrm>
            <a:off x="3613731" y="5706993"/>
            <a:ext cx="4963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200" b="1" dirty="0"/>
              <a:t>elearning.unisbank.ac.id</a:t>
            </a:r>
          </a:p>
        </p:txBody>
      </p:sp>
    </p:spTree>
    <p:extLst>
      <p:ext uri="{BB962C8B-B14F-4D97-AF65-F5344CB8AC3E}">
        <p14:creationId xmlns:p14="http://schemas.microsoft.com/office/powerpoint/2010/main" val="43940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2D8DBF-A3D3-2379-60E5-E9506816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E06C04-BBEE-75FD-CE0D-0C623452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20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7B990D-ED3B-8D9E-65F3-EF631958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Pengaturan tugas </a:t>
            </a:r>
            <a:r>
              <a:rPr lang="en-ID" dirty="0" err="1"/>
              <a:t>berkelompok</a:t>
            </a:r>
            <a:endParaRPr lang="en-ID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FD75CB-5407-B122-92EC-B1820507132C}"/>
              </a:ext>
            </a:extLst>
          </p:cNvPr>
          <p:cNvGrpSpPr/>
          <p:nvPr/>
        </p:nvGrpSpPr>
        <p:grpSpPr>
          <a:xfrm>
            <a:off x="353292" y="1651459"/>
            <a:ext cx="11212945" cy="5046753"/>
            <a:chOff x="353292" y="1651459"/>
            <a:chExt cx="11212945" cy="50467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0A8D5A6-07DB-9082-2EA7-1F36E08EF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292" y="1651459"/>
              <a:ext cx="11212945" cy="5046753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EB57DFF-8BB1-8134-BCDE-CE0B4B3AD3E9}"/>
                </a:ext>
              </a:extLst>
            </p:cNvPr>
            <p:cNvGrpSpPr/>
            <p:nvPr/>
          </p:nvGrpSpPr>
          <p:grpSpPr>
            <a:xfrm>
              <a:off x="4659920" y="2233078"/>
              <a:ext cx="2872157" cy="2163431"/>
              <a:chOff x="4659920" y="2233078"/>
              <a:chExt cx="2872157" cy="2163431"/>
            </a:xfrm>
          </p:grpSpPr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B380318A-FFDF-FF53-E9C8-55A8F90EBD5D}"/>
                  </a:ext>
                </a:extLst>
              </p:cNvPr>
              <p:cNvSpPr/>
              <p:nvPr/>
            </p:nvSpPr>
            <p:spPr>
              <a:xfrm>
                <a:off x="4659920" y="2233078"/>
                <a:ext cx="2872157" cy="2163431"/>
              </a:xfrm>
              <a:prstGeom prst="wedgeRoundRectCallout">
                <a:avLst>
                  <a:gd name="adj1" fmla="val -69104"/>
                  <a:gd name="adj2" fmla="val -28998"/>
                  <a:gd name="adj3" fmla="val 16667"/>
                </a:avLst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en-ID" sz="1200" dirty="0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3020992-A22B-1994-C526-C639343691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30968" y="2487951"/>
                <a:ext cx="2530059" cy="165368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02955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0ADD8-C40A-35B6-6AA4-4E65E294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21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FB0C9C-F9A4-3630-1F1B-29EB2DBB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Batasan akses </a:t>
            </a:r>
            <a:r>
              <a:rPr lang="en-ID" dirty="0" err="1"/>
              <a:t>penugasan</a:t>
            </a:r>
            <a:endParaRPr lang="en-ID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8D7DBD-5201-FE02-3482-0459411E7B5C}"/>
              </a:ext>
            </a:extLst>
          </p:cNvPr>
          <p:cNvGrpSpPr/>
          <p:nvPr/>
        </p:nvGrpSpPr>
        <p:grpSpPr>
          <a:xfrm>
            <a:off x="838200" y="1837861"/>
            <a:ext cx="11215254" cy="4535730"/>
            <a:chOff x="838200" y="1837861"/>
            <a:chExt cx="11215254" cy="45357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F360E0-E000-80EA-514B-87B252972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837861"/>
              <a:ext cx="8028953" cy="4255472"/>
            </a:xfrm>
            <a:prstGeom prst="rect">
              <a:avLst/>
            </a:prstGeom>
          </p:spPr>
        </p:pic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613E1F5-C110-740C-F748-6F253BCF02CD}"/>
                </a:ext>
              </a:extLst>
            </p:cNvPr>
            <p:cNvSpPr/>
            <p:nvPr/>
          </p:nvSpPr>
          <p:spPr>
            <a:xfrm>
              <a:off x="9014689" y="2543950"/>
              <a:ext cx="3038765" cy="1460902"/>
            </a:xfrm>
            <a:prstGeom prst="wedgeRoundRectCallout">
              <a:avLst>
                <a:gd name="adj1" fmla="val -64545"/>
                <a:gd name="adj2" fmla="val -2444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b="1" dirty="0"/>
                <a:t>Batasan akses:</a:t>
              </a:r>
            </a:p>
            <a:p>
              <a:pPr algn="l"/>
              <a:r>
                <a:rPr lang="en-ID" sz="1200" dirty="0"/>
                <a:t>Ini untuk </a:t>
              </a:r>
              <a:r>
                <a:rPr lang="en-ID" sz="1200" dirty="0" err="1"/>
                <a:t>mengatur</a:t>
              </a:r>
              <a:r>
                <a:rPr lang="en-ID" sz="1200" dirty="0"/>
                <a:t> </a:t>
              </a:r>
              <a:r>
                <a:rPr lang="en-ID" sz="1200" dirty="0" err="1"/>
                <a:t>kapan</a:t>
              </a:r>
              <a:r>
                <a:rPr lang="en-ID" sz="1200" dirty="0"/>
                <a:t> </a:t>
              </a:r>
              <a:r>
                <a:rPr lang="en-ID" sz="1200" dirty="0" err="1"/>
                <a:t>aktivitas</a:t>
              </a:r>
              <a:r>
                <a:rPr lang="en-ID" sz="1200" dirty="0"/>
                <a:t> </a:t>
              </a:r>
              <a:r>
                <a:rPr lang="en-ID" sz="1200" dirty="0" err="1"/>
                <a:t>penugasan</a:t>
              </a:r>
              <a:r>
                <a:rPr lang="en-ID" sz="1200" dirty="0"/>
                <a:t> ini dapat </a:t>
              </a:r>
              <a:r>
                <a:rPr lang="en-ID" sz="1200" dirty="0" err="1"/>
                <a:t>diakses</a:t>
              </a:r>
              <a:r>
                <a:rPr lang="en-ID" sz="1200" dirty="0"/>
                <a:t> oleh mahasiswa</a:t>
              </a:r>
            </a:p>
          </p:txBody>
        </p:sp>
        <p:pic>
          <p:nvPicPr>
            <p:cNvPr id="2" name="Picture 1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DAD5E22-CBBE-BAC6-B172-4B02553F03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385987">
              <a:off x="5191765" y="3511196"/>
              <a:ext cx="1340333" cy="46287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F8C98E-135C-29AF-FA8B-A2FC11B63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9159" y="4102764"/>
              <a:ext cx="5134297" cy="2270827"/>
            </a:xfrm>
            <a:prstGeom prst="rect">
              <a:avLst/>
            </a:prstGeom>
            <a:ln w="28575">
              <a:solidFill>
                <a:schemeClr val="accent3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78959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81B24B-3120-A606-E566-F1B85748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22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CA53DB-E0E2-26D9-EC87-B36E1C234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1A9DD2-7737-9873-5DCF-BEF047664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59" y="2095384"/>
            <a:ext cx="11095682" cy="26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05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8E0033-9214-74C5-4C02-0ECA7581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23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FDDAD8-AD2D-3FAE-2916-E873F07C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Tampilan</a:t>
            </a:r>
            <a:r>
              <a:rPr lang="en-ID" dirty="0"/>
              <a:t> pada sisi mahasiswa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0F4FAF-BC95-BEC8-F912-967B165588AE}"/>
              </a:ext>
            </a:extLst>
          </p:cNvPr>
          <p:cNvGrpSpPr/>
          <p:nvPr/>
        </p:nvGrpSpPr>
        <p:grpSpPr>
          <a:xfrm>
            <a:off x="974122" y="2039201"/>
            <a:ext cx="7894061" cy="4453673"/>
            <a:chOff x="974122" y="2039201"/>
            <a:chExt cx="7894061" cy="445367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F39A985-8614-72A6-705E-041D9DBE2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4122" y="2039201"/>
              <a:ext cx="7373742" cy="4453673"/>
            </a:xfrm>
            <a:prstGeom prst="rect">
              <a:avLst/>
            </a:prstGeom>
          </p:spPr>
        </p:pic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2CE3DDE4-A118-14B1-9DE0-0843EDEFF414}"/>
                </a:ext>
              </a:extLst>
            </p:cNvPr>
            <p:cNvSpPr/>
            <p:nvPr/>
          </p:nvSpPr>
          <p:spPr>
            <a:xfrm>
              <a:off x="6540618" y="5270775"/>
              <a:ext cx="2327565" cy="328780"/>
            </a:xfrm>
            <a:prstGeom prst="wedgeRoundRectCallout">
              <a:avLst>
                <a:gd name="adj1" fmla="val -46688"/>
                <a:gd name="adj2" fmla="val 118355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b="1" dirty="0"/>
                <a:t>Klik tombol Add Submission</a:t>
              </a:r>
            </a:p>
          </p:txBody>
        </p:sp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458DE651-523B-6ABE-9FD0-AF49DEE628E9}"/>
                </a:ext>
              </a:extLst>
            </p:cNvPr>
            <p:cNvSpPr/>
            <p:nvPr/>
          </p:nvSpPr>
          <p:spPr>
            <a:xfrm>
              <a:off x="4891559" y="3111055"/>
              <a:ext cx="2408882" cy="635889"/>
            </a:xfrm>
            <a:prstGeom prst="wedgeRoundRectCallout">
              <a:avLst>
                <a:gd name="adj1" fmla="val -56657"/>
                <a:gd name="adj2" fmla="val 10869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 err="1"/>
                <a:t>Informasi</a:t>
              </a:r>
              <a:r>
                <a:rPr lang="en-ID" sz="1200" dirty="0"/>
                <a:t> </a:t>
              </a:r>
              <a:r>
                <a:rPr lang="en-ID" sz="1200" dirty="0" err="1"/>
                <a:t>jatuh</a:t>
              </a:r>
              <a:r>
                <a:rPr lang="en-ID" sz="1200" dirty="0"/>
                <a:t> tempo pengumpulan, </a:t>
              </a:r>
              <a:r>
                <a:rPr lang="en-ID" sz="1200" dirty="0" err="1"/>
                <a:t>waktu</a:t>
              </a:r>
              <a:r>
                <a:rPr lang="en-ID" sz="1200" dirty="0"/>
                <a:t> </a:t>
              </a:r>
              <a:r>
                <a:rPr lang="en-ID" sz="1200" dirty="0" err="1"/>
                <a:t>tersisa</a:t>
              </a:r>
              <a:r>
                <a:rPr lang="en-ID" sz="1200" dirty="0"/>
                <a:t>, edit </a:t>
              </a:r>
              <a:r>
                <a:rPr lang="en-ID" sz="1200" dirty="0" err="1"/>
                <a:t>terakhir</a:t>
              </a:r>
              <a:endParaRPr lang="en-ID" sz="1200" dirty="0"/>
            </a:p>
          </p:txBody>
        </p:sp>
        <p:pic>
          <p:nvPicPr>
            <p:cNvPr id="2" name="Picture 1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AD9B7C7C-833A-EEDB-B552-33D86A707C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385987">
              <a:off x="5129296" y="5675953"/>
              <a:ext cx="1397661" cy="482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0784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8CBADA-CBA1-EC90-CA70-614A8D7E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24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769225-AFAD-8090-AFCA-1DF19E614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97"/>
            <a:ext cx="9050518" cy="945498"/>
          </a:xfrm>
        </p:spPr>
        <p:txBody>
          <a:bodyPr>
            <a:normAutofit/>
          </a:bodyPr>
          <a:lstStyle/>
          <a:p>
            <a:r>
              <a:rPr lang="en-ID" sz="3200" dirty="0"/>
              <a:t>Pengumpulan tugas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BAA336-0230-2D6B-1856-2D1466E038DC}"/>
              </a:ext>
            </a:extLst>
          </p:cNvPr>
          <p:cNvGrpSpPr/>
          <p:nvPr/>
        </p:nvGrpSpPr>
        <p:grpSpPr>
          <a:xfrm>
            <a:off x="154709" y="896344"/>
            <a:ext cx="12037291" cy="5913632"/>
            <a:chOff x="607291" y="877871"/>
            <a:chExt cx="12037291" cy="591363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DD9B400-F6CB-1A46-D668-C56835534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7291" y="877871"/>
              <a:ext cx="8862828" cy="5913632"/>
            </a:xfrm>
            <a:prstGeom prst="rect">
              <a:avLst/>
            </a:prstGeom>
          </p:spPr>
        </p:pic>
        <p:pic>
          <p:nvPicPr>
            <p:cNvPr id="8" name="Picture 7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DBDB8ACB-2D01-7E4D-E9A2-83392AB47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39"/>
            <a:stretch/>
          </p:blipFill>
          <p:spPr>
            <a:xfrm>
              <a:off x="7517864" y="2160104"/>
              <a:ext cx="5126718" cy="4133850"/>
            </a:xfrm>
            <a:prstGeom prst="rect">
              <a:avLst/>
            </a:prstGeom>
          </p:spPr>
        </p:pic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06654068-9AF7-CBAB-1D9A-BE4D68A8C6AB}"/>
                </a:ext>
              </a:extLst>
            </p:cNvPr>
            <p:cNvSpPr/>
            <p:nvPr/>
          </p:nvSpPr>
          <p:spPr>
            <a:xfrm>
              <a:off x="1163781" y="2595922"/>
              <a:ext cx="3602183" cy="1483325"/>
            </a:xfrm>
            <a:prstGeom prst="wedgeRoundRectCallout">
              <a:avLst>
                <a:gd name="adj1" fmla="val 57467"/>
                <a:gd name="adj2" fmla="val -45409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/>
                <a:t>Kotak </a:t>
              </a:r>
              <a:r>
                <a:rPr lang="en-ID" sz="1200" b="1" dirty="0"/>
                <a:t>Online text </a:t>
              </a:r>
              <a:r>
                <a:rPr lang="en-ID" sz="1200" dirty="0"/>
                <a:t>ini bisa diisi dg </a:t>
              </a:r>
              <a:r>
                <a:rPr lang="en-ID" sz="1200" dirty="0" err="1"/>
                <a:t>jawaban</a:t>
              </a:r>
              <a:r>
                <a:rPr lang="en-ID" sz="1200" dirty="0"/>
                <a:t> </a:t>
              </a:r>
              <a:r>
                <a:rPr lang="en-ID" sz="1200" dirty="0" err="1"/>
                <a:t>berupa</a:t>
              </a:r>
              <a:r>
                <a:rPr lang="en-ID" sz="1200" dirty="0"/>
                <a:t> text, atau </a:t>
              </a:r>
              <a:r>
                <a:rPr lang="en-ID" sz="1200" dirty="0" err="1"/>
                <a:t>sebuah</a:t>
              </a:r>
              <a:r>
                <a:rPr lang="en-ID" sz="1200" dirty="0"/>
                <a:t> URL file yg sudah di share </a:t>
              </a:r>
              <a:r>
                <a:rPr lang="en-ID" sz="1200" dirty="0" err="1"/>
                <a:t>dari</a:t>
              </a:r>
              <a:r>
                <a:rPr lang="en-ID" sz="1200" dirty="0"/>
                <a:t> </a:t>
              </a:r>
              <a:r>
                <a:rPr lang="en-ID" sz="1200" b="1" dirty="0"/>
                <a:t>Google Drive</a:t>
              </a:r>
            </a:p>
          </p:txBody>
        </p:sp>
        <p:pic>
          <p:nvPicPr>
            <p:cNvPr id="2" name="Picture 1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6D666D9-2DBE-6C63-9E73-E6FF3F9896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587" t="37523" r="24897" b="35000"/>
            <a:stretch/>
          </p:blipFill>
          <p:spPr>
            <a:xfrm rot="21385987">
              <a:off x="8720791" y="4628575"/>
              <a:ext cx="1697154" cy="586103"/>
            </a:xfrm>
            <a:prstGeom prst="rect">
              <a:avLst/>
            </a:prstGeom>
          </p:spPr>
        </p:pic>
        <p:pic>
          <p:nvPicPr>
            <p:cNvPr id="5" name="Picture 4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9082E32D-E539-B97C-F0FE-9296869D3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587" t="37523" r="24897" b="35000"/>
            <a:stretch/>
          </p:blipFill>
          <p:spPr>
            <a:xfrm rot="21385987">
              <a:off x="8688192" y="5680034"/>
              <a:ext cx="1235285" cy="426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657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24552-2EE0-B9E8-0813-49D5B633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25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22C8F0-6D4F-D64A-7C25-ACBE7C405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Submit </a:t>
            </a:r>
            <a:r>
              <a:rPr lang="en-ID" dirty="0" err="1"/>
              <a:t>pengiriman</a:t>
            </a:r>
            <a:endParaRPr lang="en-ID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991662-B9A2-B965-8890-7A738EEA2878}"/>
              </a:ext>
            </a:extLst>
          </p:cNvPr>
          <p:cNvGrpSpPr/>
          <p:nvPr/>
        </p:nvGrpSpPr>
        <p:grpSpPr>
          <a:xfrm>
            <a:off x="624144" y="1705468"/>
            <a:ext cx="10180214" cy="5095024"/>
            <a:chOff x="624144" y="1705468"/>
            <a:chExt cx="10180214" cy="50950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7BA29B-B21C-56D6-47CD-AA97567E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144" y="1705468"/>
              <a:ext cx="10180214" cy="4817423"/>
            </a:xfrm>
            <a:prstGeom prst="rect">
              <a:avLst/>
            </a:prstGeom>
          </p:spPr>
        </p:pic>
        <p:pic>
          <p:nvPicPr>
            <p:cNvPr id="2" name="Picture 1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E5B2858-54C6-A48C-F038-5BBFC56D7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385987">
              <a:off x="4428950" y="5854832"/>
              <a:ext cx="1235285" cy="426599"/>
            </a:xfrm>
            <a:prstGeom prst="rect">
              <a:avLst/>
            </a:prstGeom>
          </p:spPr>
        </p:pic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15F0492E-A196-4905-93C5-7CB879AD02D1}"/>
                </a:ext>
              </a:extLst>
            </p:cNvPr>
            <p:cNvSpPr/>
            <p:nvPr/>
          </p:nvSpPr>
          <p:spPr>
            <a:xfrm>
              <a:off x="1755690" y="5759311"/>
              <a:ext cx="2339111" cy="1041181"/>
            </a:xfrm>
            <a:prstGeom prst="wedgeRoundRectCallout">
              <a:avLst>
                <a:gd name="adj1" fmla="val 65760"/>
                <a:gd name="adj2" fmla="val -20544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/>
                <a:t>mahasiswa </a:t>
              </a:r>
              <a:r>
                <a:rPr lang="en-ID" sz="1200" dirty="0" err="1"/>
                <a:t>masih</a:t>
              </a:r>
              <a:r>
                <a:rPr lang="en-ID" sz="1200" dirty="0"/>
                <a:t> bisa </a:t>
              </a:r>
              <a:r>
                <a:rPr lang="en-ID" sz="1200" b="1" dirty="0"/>
                <a:t>edit submission </a:t>
              </a:r>
              <a:r>
                <a:rPr lang="en-ID" sz="1200" dirty="0"/>
                <a:t>untuk </a:t>
              </a:r>
              <a:r>
                <a:rPr lang="en-ID" sz="1200" dirty="0" err="1"/>
                <a:t>mengubah</a:t>
              </a:r>
              <a:r>
                <a:rPr lang="en-ID" sz="1200" dirty="0"/>
                <a:t> jika </a:t>
              </a:r>
              <a:r>
                <a:rPr lang="en-ID" sz="1200" dirty="0" err="1"/>
                <a:t>akan</a:t>
              </a:r>
              <a:r>
                <a:rPr lang="en-ID" sz="1200" dirty="0"/>
                <a:t> </a:t>
              </a:r>
              <a:r>
                <a:rPr lang="en-ID" sz="1200" dirty="0" err="1"/>
                <a:t>ada</a:t>
              </a:r>
              <a:r>
                <a:rPr lang="en-ID" sz="1200" dirty="0"/>
                <a:t> </a:t>
              </a:r>
              <a:r>
                <a:rPr lang="en-ID" sz="1200" dirty="0" err="1"/>
                <a:t>perubahan</a:t>
              </a:r>
              <a:r>
                <a:rPr lang="en-ID" sz="1200" dirty="0"/>
                <a:t> sebelum </a:t>
              </a:r>
              <a:r>
                <a:rPr lang="en-ID" sz="1200" dirty="0" err="1"/>
                <a:t>jatuh</a:t>
              </a:r>
              <a:r>
                <a:rPr lang="en-ID" sz="1200" dirty="0"/>
                <a:t> tempo pengumpulan yg </a:t>
              </a:r>
              <a:r>
                <a:rPr lang="en-ID" sz="1200" dirty="0" err="1"/>
                <a:t>ditentukan</a:t>
              </a:r>
              <a:endParaRPr lang="en-ID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91715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677EA-2008-78E2-0B10-8A452C41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26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B3F487-B146-60BC-B580-DBC49861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Status </a:t>
            </a:r>
            <a:r>
              <a:rPr lang="en-ID" dirty="0" err="1"/>
              <a:t>pengiriman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E97E0E-93BD-735F-1A86-C71E9A9DF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36" y="1725000"/>
            <a:ext cx="6707909" cy="501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30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E28DF2-A1B8-F3E7-3466-8972B150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27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035656-0BF6-7FCB-4E45-1A3531F7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Bagaimana jika </a:t>
            </a:r>
            <a:r>
              <a:rPr lang="en-ID" dirty="0" err="1"/>
              <a:t>terlambat</a:t>
            </a:r>
            <a:r>
              <a:rPr lang="en-ID" dirty="0"/>
              <a:t> 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8E82F4-D317-679E-4C82-7DC053007A9D}"/>
              </a:ext>
            </a:extLst>
          </p:cNvPr>
          <p:cNvGrpSpPr/>
          <p:nvPr/>
        </p:nvGrpSpPr>
        <p:grpSpPr>
          <a:xfrm>
            <a:off x="704908" y="1795656"/>
            <a:ext cx="10782183" cy="4598724"/>
            <a:chOff x="704908" y="1583220"/>
            <a:chExt cx="10782183" cy="45987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9D0456-64B7-9D76-52C9-2C3D8CFA1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4908" y="1583220"/>
              <a:ext cx="10782183" cy="4598724"/>
            </a:xfrm>
            <a:prstGeom prst="rect">
              <a:avLst/>
            </a:prstGeom>
          </p:spPr>
        </p:pic>
        <p:pic>
          <p:nvPicPr>
            <p:cNvPr id="7" name="Picture 6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3CB2879B-D01D-08ED-466A-D593E7038F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150308">
              <a:off x="1739432" y="3784614"/>
              <a:ext cx="3258343" cy="578219"/>
            </a:xfrm>
            <a:prstGeom prst="rect">
              <a:avLst/>
            </a:prstGeom>
          </p:spPr>
        </p:pic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335C354-E89C-6538-3FBB-C248AF2160F4}"/>
                </a:ext>
              </a:extLst>
            </p:cNvPr>
            <p:cNvSpPr/>
            <p:nvPr/>
          </p:nvSpPr>
          <p:spPr>
            <a:xfrm>
              <a:off x="6096000" y="2982103"/>
              <a:ext cx="3408218" cy="1589897"/>
            </a:xfrm>
            <a:prstGeom prst="wedgeRoundRectCallout">
              <a:avLst>
                <a:gd name="adj1" fmla="val -69284"/>
                <a:gd name="adj2" fmla="val 14940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 err="1"/>
                <a:t>Terdapat</a:t>
              </a:r>
              <a:r>
                <a:rPr lang="en-ID" sz="1200" dirty="0"/>
                <a:t> </a:t>
              </a:r>
              <a:r>
                <a:rPr lang="en-ID" sz="1200" dirty="0" err="1"/>
                <a:t>informasi</a:t>
              </a:r>
              <a:r>
                <a:rPr lang="en-ID" sz="1200" dirty="0"/>
                <a:t> </a:t>
              </a:r>
              <a:r>
                <a:rPr lang="en-ID" sz="1200" dirty="0" err="1"/>
                <a:t>berapa</a:t>
              </a:r>
              <a:r>
                <a:rPr lang="en-ID" sz="1200" dirty="0"/>
                <a:t> lama </a:t>
              </a:r>
              <a:r>
                <a:rPr lang="en-ID" sz="1200" dirty="0" err="1"/>
                <a:t>waktu</a:t>
              </a:r>
              <a:r>
                <a:rPr lang="en-ID" sz="1200" dirty="0"/>
                <a:t> </a:t>
              </a:r>
              <a:r>
                <a:rPr lang="en-ID" sz="1200" dirty="0" err="1"/>
                <a:t>keterlambatan</a:t>
              </a:r>
              <a:r>
                <a:rPr lang="en-ID" sz="1200" dirty="0"/>
                <a:t> di sisi mahasiswa.</a:t>
              </a:r>
            </a:p>
            <a:p>
              <a:pPr algn="l"/>
              <a:endParaRPr lang="en-ID" sz="1200" dirty="0"/>
            </a:p>
            <a:p>
              <a:pPr algn="l"/>
              <a:r>
                <a:rPr lang="en-ID" sz="1200" b="1" dirty="0"/>
                <a:t>Selama belum masuk </a:t>
              </a:r>
              <a:r>
                <a:rPr lang="en-ID" sz="1200" b="1" dirty="0" err="1"/>
                <a:t>batas</a:t>
              </a:r>
              <a:r>
                <a:rPr lang="en-ID" sz="1200" b="1" dirty="0"/>
                <a:t> </a:t>
              </a:r>
              <a:r>
                <a:rPr lang="en-ID" sz="1200" b="1" dirty="0" err="1"/>
                <a:t>waktu</a:t>
              </a:r>
              <a:r>
                <a:rPr lang="en-ID" sz="1200" b="1" dirty="0"/>
                <a:t> cut-off, </a:t>
              </a:r>
              <a:r>
                <a:rPr lang="en-ID" sz="1200" b="1" dirty="0" err="1"/>
                <a:t>maka</a:t>
              </a:r>
              <a:r>
                <a:rPr lang="en-ID" sz="1200" b="1" dirty="0"/>
                <a:t> </a:t>
              </a:r>
              <a:r>
                <a:rPr lang="en-ID" sz="1200" b="1" dirty="0" err="1"/>
                <a:t>masih</a:t>
              </a:r>
              <a:r>
                <a:rPr lang="en-ID" sz="1200" b="1" dirty="0"/>
                <a:t> dapat </a:t>
              </a:r>
              <a:r>
                <a:rPr lang="en-ID" sz="1200" b="1" dirty="0" err="1"/>
                <a:t>melakukan</a:t>
              </a:r>
              <a:r>
                <a:rPr lang="en-ID" sz="1200" b="1" dirty="0"/>
                <a:t> </a:t>
              </a:r>
              <a:r>
                <a:rPr lang="en-ID" sz="1200" b="1" dirty="0" err="1"/>
                <a:t>pengiriman</a:t>
              </a:r>
              <a:endParaRPr lang="en-ID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77324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43B7EC-8E85-CAF2-6F2C-FC78F85B7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BED46E-04C9-2070-CFE0-97AE2485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28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C11CF8-4357-24CC-8E62-9108B7DD8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Status </a:t>
            </a:r>
            <a:r>
              <a:rPr lang="en-ID" dirty="0" err="1"/>
              <a:t>keterlambatan</a:t>
            </a:r>
            <a:r>
              <a:rPr lang="en-ID" dirty="0"/>
              <a:t> </a:t>
            </a:r>
            <a:r>
              <a:rPr lang="en-ID" dirty="0" err="1"/>
              <a:t>pengiriman</a:t>
            </a:r>
            <a:endParaRPr lang="en-ID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46997-AC90-A613-2FC8-416FD47D9CEF}"/>
              </a:ext>
            </a:extLst>
          </p:cNvPr>
          <p:cNvGrpSpPr/>
          <p:nvPr/>
        </p:nvGrpSpPr>
        <p:grpSpPr>
          <a:xfrm>
            <a:off x="838200" y="1897989"/>
            <a:ext cx="9301018" cy="4496623"/>
            <a:chOff x="838200" y="1897989"/>
            <a:chExt cx="9301018" cy="44966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D25966-B5B9-803F-5381-36BF838ED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897989"/>
              <a:ext cx="9301018" cy="4496623"/>
            </a:xfrm>
            <a:prstGeom prst="rect">
              <a:avLst/>
            </a:prstGeom>
          </p:spPr>
        </p:pic>
        <p:pic>
          <p:nvPicPr>
            <p:cNvPr id="7" name="Picture 6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A5E5509-B59F-9DBC-EA59-1950B8A251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150308">
              <a:off x="1629156" y="3842527"/>
              <a:ext cx="3423599" cy="607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2685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53" y="1231900"/>
            <a:ext cx="5197020" cy="782638"/>
          </a:xfrm>
        </p:spPr>
        <p:txBody>
          <a:bodyPr>
            <a:normAutofit/>
          </a:bodyPr>
          <a:lstStyle/>
          <a:p>
            <a:r>
              <a:rPr lang="en-US" dirty="0" err="1"/>
              <a:t>Penilaian</a:t>
            </a:r>
            <a:endParaRPr lang="ru-RU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/Latihan/</a:t>
            </a:r>
            <a:r>
              <a:rPr lang="en-US" dirty="0" err="1"/>
              <a:t>Ujian</a:t>
            </a:r>
            <a:r>
              <a:rPr lang="en-US" dirty="0"/>
              <a:t>/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2790B-AC76-457A-BCB5-3E68F230ED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578" y="3076575"/>
            <a:ext cx="4548187" cy="1708223"/>
          </a:xfrm>
        </p:spPr>
        <p:txBody>
          <a:bodyPr>
            <a:normAutofit/>
          </a:bodyPr>
          <a:lstStyle/>
          <a:p>
            <a:r>
              <a:rPr lang="en-US" sz="1800" dirty="0" err="1"/>
              <a:t>Memeriksa</a:t>
            </a:r>
            <a:r>
              <a:rPr lang="en-US" sz="1800" dirty="0"/>
              <a:t> </a:t>
            </a:r>
            <a:r>
              <a:rPr lang="en-US" sz="1800" dirty="0" err="1"/>
              <a:t>pengiriman</a:t>
            </a:r>
            <a:r>
              <a:rPr lang="en-US" sz="1800" dirty="0"/>
              <a:t> </a:t>
            </a:r>
            <a:r>
              <a:rPr lang="en-US" sz="1800" dirty="0" err="1"/>
              <a:t>tugas</a:t>
            </a:r>
            <a:endParaRPr lang="en-US" sz="1800" dirty="0"/>
          </a:p>
          <a:p>
            <a:r>
              <a:rPr lang="en-US" sz="1800" dirty="0" err="1"/>
              <a:t>Memberi</a:t>
            </a:r>
            <a:r>
              <a:rPr lang="en-US" sz="1800" dirty="0"/>
              <a:t> </a:t>
            </a:r>
            <a:r>
              <a:rPr lang="en-US" sz="1800" dirty="0" err="1"/>
              <a:t>nilai</a:t>
            </a:r>
            <a:r>
              <a:rPr lang="en-US" sz="1800" dirty="0"/>
              <a:t> </a:t>
            </a:r>
            <a:r>
              <a:rPr lang="en-US" sz="1800" dirty="0" err="1"/>
              <a:t>tugas</a:t>
            </a:r>
            <a:endParaRPr lang="en-US" sz="1800" dirty="0"/>
          </a:p>
          <a:p>
            <a:r>
              <a:rPr lang="en-US" sz="1800" dirty="0" err="1"/>
              <a:t>Ekspor</a:t>
            </a:r>
            <a:r>
              <a:rPr lang="en-US" sz="1800" dirty="0"/>
              <a:t> </a:t>
            </a:r>
            <a:r>
              <a:rPr lang="en-US" sz="1800" dirty="0" err="1"/>
              <a:t>nilai</a:t>
            </a:r>
            <a:r>
              <a:rPr lang="en-US" sz="1800" dirty="0"/>
              <a:t> 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23227" b="23227"/>
          <a:stretch/>
        </p:blipFill>
        <p:spPr>
          <a:xfrm>
            <a:off x="5771770" y="1483675"/>
            <a:ext cx="6421408" cy="3438427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8E1FB-FE5C-46BC-83C4-88721E70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Refreshing </a:t>
            </a:r>
            <a:r>
              <a:rPr lang="en-US" dirty="0" err="1"/>
              <a:t>Elearning</a:t>
            </a:r>
            <a:r>
              <a:rPr lang="en-US" dirty="0"/>
              <a:t> 2023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0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7047" r="27047"/>
          <a:stretch/>
        </p:blipFill>
        <p:spPr>
          <a:xfrm>
            <a:off x="1387145" y="0"/>
            <a:ext cx="3894833" cy="565633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0023" y="2050475"/>
            <a:ext cx="4548187" cy="270625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Penugasan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Penilaian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Pertemuan</a:t>
            </a:r>
            <a:r>
              <a:rPr lang="en-US" dirty="0"/>
              <a:t>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F41B9-CDD2-4DAB-9FE1-AA9A8E08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Refreshing </a:t>
            </a:r>
            <a:r>
              <a:rPr lang="en-US" dirty="0" err="1"/>
              <a:t>Elearning</a:t>
            </a:r>
            <a:r>
              <a:rPr lang="en-US" dirty="0"/>
              <a:t> 2023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862081-B075-5E3F-2968-4ECEB2ED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53A48-113B-9088-3B36-A02D24E5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30</a:t>
            </a:fld>
            <a:endParaRPr lang="ru-RU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304408B-088C-26F5-3002-FC5DE2086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Melihat</a:t>
            </a:r>
            <a:r>
              <a:rPr lang="en-ID" dirty="0"/>
              <a:t> semua </a:t>
            </a:r>
            <a:r>
              <a:rPr lang="en-ID" dirty="0" err="1"/>
              <a:t>pengiriman</a:t>
            </a:r>
            <a:r>
              <a:rPr lang="en-ID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248A9B-EC6B-9E92-8482-2EA42F0BF3C7}"/>
              </a:ext>
            </a:extLst>
          </p:cNvPr>
          <p:cNvGrpSpPr/>
          <p:nvPr/>
        </p:nvGrpSpPr>
        <p:grpSpPr>
          <a:xfrm>
            <a:off x="0" y="1667098"/>
            <a:ext cx="12192000" cy="4899957"/>
            <a:chOff x="0" y="1667098"/>
            <a:chExt cx="12192000" cy="48999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F7CBA27-5319-3F21-4F63-68B66EF345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" b="7820"/>
            <a:stretch/>
          </p:blipFill>
          <p:spPr>
            <a:xfrm>
              <a:off x="0" y="1667098"/>
              <a:ext cx="12192000" cy="4899957"/>
            </a:xfrm>
            <a:prstGeom prst="rect">
              <a:avLst/>
            </a:prstGeom>
          </p:spPr>
        </p:pic>
        <p:pic>
          <p:nvPicPr>
            <p:cNvPr id="2" name="Picture 1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D763DAD8-910E-3337-7CAB-34E99B47D4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385987">
              <a:off x="4941653" y="4880927"/>
              <a:ext cx="1489877" cy="514521"/>
            </a:xfrm>
            <a:prstGeom prst="rect">
              <a:avLst/>
            </a:prstGeom>
          </p:spPr>
        </p:pic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56D90157-D99A-2546-C875-BEDD1DB44572}"/>
                </a:ext>
              </a:extLst>
            </p:cNvPr>
            <p:cNvSpPr/>
            <p:nvPr/>
          </p:nvSpPr>
          <p:spPr>
            <a:xfrm>
              <a:off x="3619547" y="5441295"/>
              <a:ext cx="1726643" cy="516729"/>
            </a:xfrm>
            <a:prstGeom prst="wedgeRoundRectCallout">
              <a:avLst>
                <a:gd name="adj1" fmla="val 47154"/>
                <a:gd name="adj2" fmla="val -97277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/>
                <a:t>Lihat semua </a:t>
              </a:r>
              <a:r>
                <a:rPr lang="en-ID" sz="1200" dirty="0" err="1"/>
                <a:t>pengiriman</a:t>
              </a:r>
              <a:endParaRPr lang="en-ID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0658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CA72B9-095A-00DD-8CF6-33089F0E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31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1E49C5-6E7A-C648-B935-9BFA9A58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Mengoreksi</a:t>
            </a:r>
            <a:r>
              <a:rPr lang="en-ID" dirty="0"/>
              <a:t> </a:t>
            </a:r>
            <a:r>
              <a:rPr lang="en-ID" dirty="0" err="1"/>
              <a:t>penugasan</a:t>
            </a:r>
            <a:endParaRPr lang="en-ID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CF75CF-B081-1A22-B3D6-9677D8E47B9F}"/>
              </a:ext>
            </a:extLst>
          </p:cNvPr>
          <p:cNvGrpSpPr/>
          <p:nvPr/>
        </p:nvGrpSpPr>
        <p:grpSpPr>
          <a:xfrm>
            <a:off x="0" y="1760678"/>
            <a:ext cx="12192000" cy="5097322"/>
            <a:chOff x="0" y="1760678"/>
            <a:chExt cx="12192000" cy="5097322"/>
          </a:xfrm>
        </p:grpSpPr>
        <p:pic>
          <p:nvPicPr>
            <p:cNvPr id="11" name="Picture 10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6147DBFB-34DB-19FF-BE31-A45BA96A4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0825"/>
            <a:stretch/>
          </p:blipFill>
          <p:spPr>
            <a:xfrm>
              <a:off x="0" y="1760678"/>
              <a:ext cx="12192000" cy="5097322"/>
            </a:xfrm>
            <a:prstGeom prst="rect">
              <a:avLst/>
            </a:prstGeom>
          </p:spPr>
        </p:pic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2073A8D-0A02-E7FA-27FB-E9C6E04432DC}"/>
                </a:ext>
              </a:extLst>
            </p:cNvPr>
            <p:cNvSpPr/>
            <p:nvPr/>
          </p:nvSpPr>
          <p:spPr>
            <a:xfrm>
              <a:off x="9037342" y="3429000"/>
              <a:ext cx="1726643" cy="516729"/>
            </a:xfrm>
            <a:prstGeom prst="wedgeRoundRectCallout">
              <a:avLst>
                <a:gd name="adj1" fmla="val -43784"/>
                <a:gd name="adj2" fmla="val 158331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/>
                <a:t>Klik </a:t>
              </a:r>
              <a:r>
                <a:rPr lang="en-ID" sz="1200" dirty="0" err="1"/>
                <a:t>hasil</a:t>
              </a:r>
              <a:r>
                <a:rPr lang="en-ID" sz="1200" dirty="0"/>
                <a:t> </a:t>
              </a:r>
              <a:r>
                <a:rPr lang="en-ID" sz="1200" dirty="0" err="1"/>
                <a:t>pengiriman</a:t>
              </a:r>
              <a:r>
                <a:rPr lang="en-ID" sz="1200" dirty="0"/>
                <a:t>, </a:t>
              </a:r>
              <a:r>
                <a:rPr lang="en-ID" sz="1200" dirty="0" err="1"/>
                <a:t>berupa</a:t>
              </a:r>
              <a:r>
                <a:rPr lang="en-ID" sz="1200" dirty="0"/>
                <a:t> file atau text</a:t>
              </a:r>
              <a:endParaRPr lang="en-ID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35607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729263-6B07-4981-C2F0-9A27E3DB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32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C16F06-43C5-898F-7E61-727F53A0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/>
              <a:t>Siapa yg </a:t>
            </a:r>
            <a:r>
              <a:rPr lang="en-ID" dirty="0" err="1"/>
              <a:t>mengirim</a:t>
            </a:r>
            <a:r>
              <a:rPr lang="en-ID" dirty="0"/>
              <a:t> </a:t>
            </a:r>
            <a:r>
              <a:rPr lang="en-ID" dirty="0" err="1"/>
              <a:t>duluan</a:t>
            </a:r>
            <a:r>
              <a:rPr lang="en-ID" dirty="0"/>
              <a:t> 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658803-A6FD-3F35-ADC4-516C7C294B68}"/>
              </a:ext>
            </a:extLst>
          </p:cNvPr>
          <p:cNvGrpSpPr/>
          <p:nvPr/>
        </p:nvGrpSpPr>
        <p:grpSpPr>
          <a:xfrm>
            <a:off x="973099" y="1861404"/>
            <a:ext cx="10027920" cy="4320540"/>
            <a:chOff x="973099" y="1861404"/>
            <a:chExt cx="10027920" cy="4320540"/>
          </a:xfrm>
        </p:grpSpPr>
        <p:pic>
          <p:nvPicPr>
            <p:cNvPr id="6" name="Picture 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71E5BBA-C392-FF7D-D14C-B50244E94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3099" y="1861404"/>
              <a:ext cx="10027920" cy="4320540"/>
            </a:xfrm>
            <a:prstGeom prst="rect">
              <a:avLst/>
            </a:prstGeom>
          </p:spPr>
        </p:pic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0202BDE-C821-83F6-54C0-D4CE91AEB2BD}"/>
                </a:ext>
              </a:extLst>
            </p:cNvPr>
            <p:cNvSpPr/>
            <p:nvPr/>
          </p:nvSpPr>
          <p:spPr>
            <a:xfrm>
              <a:off x="6721254" y="2340874"/>
              <a:ext cx="2191837" cy="827199"/>
            </a:xfrm>
            <a:prstGeom prst="wedgeRoundRectCallout">
              <a:avLst>
                <a:gd name="adj1" fmla="val -70823"/>
                <a:gd name="adj2" fmla="val 56483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/>
                <a:t>Klik </a:t>
              </a:r>
              <a:r>
                <a:rPr lang="en-ID" sz="1200" b="1" dirty="0"/>
                <a:t>Last modified (submission) </a:t>
              </a:r>
              <a:r>
                <a:rPr lang="en-ID" sz="1200" dirty="0"/>
                <a:t>untuk </a:t>
              </a:r>
              <a:r>
                <a:rPr lang="en-ID" sz="1200" dirty="0" err="1"/>
                <a:t>mengurutkan</a:t>
              </a:r>
              <a:r>
                <a:rPr lang="en-ID" sz="1200" dirty="0"/>
                <a:t> </a:t>
              </a:r>
              <a:r>
                <a:rPr lang="en-ID" sz="1200" dirty="0" err="1"/>
                <a:t>berdasarkan</a:t>
              </a:r>
              <a:r>
                <a:rPr lang="en-ID" sz="1200" dirty="0"/>
                <a:t> </a:t>
              </a:r>
              <a:r>
                <a:rPr lang="en-ID" sz="1200" dirty="0" err="1"/>
                <a:t>waktu</a:t>
              </a:r>
              <a:r>
                <a:rPr lang="en-ID" sz="1200" dirty="0"/>
                <a:t> </a:t>
              </a:r>
              <a:r>
                <a:rPr lang="en-ID" sz="1200" dirty="0" err="1"/>
                <a:t>pengiriman</a:t>
              </a:r>
              <a:endParaRPr lang="en-ID" sz="1200" b="1" dirty="0"/>
            </a:p>
          </p:txBody>
        </p:sp>
        <p:pic>
          <p:nvPicPr>
            <p:cNvPr id="8" name="Picture 7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A5FD030-6C87-F065-A16C-5C00E923C1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385987">
              <a:off x="5201393" y="3008943"/>
              <a:ext cx="1058483" cy="461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4199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8A53CC-C915-C4BC-50CA-44333256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33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24C783-7E47-F5DE-4308-4CBE0D94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Unduh</a:t>
            </a:r>
            <a:r>
              <a:rPr lang="en-ID" dirty="0"/>
              <a:t> semua </a:t>
            </a:r>
            <a:r>
              <a:rPr lang="en-ID" dirty="0" err="1"/>
              <a:t>berkas</a:t>
            </a:r>
            <a:r>
              <a:rPr lang="en-ID" dirty="0"/>
              <a:t> </a:t>
            </a:r>
            <a:r>
              <a:rPr lang="en-ID" dirty="0" err="1"/>
              <a:t>pengiriman</a:t>
            </a:r>
            <a:endParaRPr lang="en-ID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958970-D042-A953-B2E4-1EFC233DB656}"/>
              </a:ext>
            </a:extLst>
          </p:cNvPr>
          <p:cNvGrpSpPr/>
          <p:nvPr/>
        </p:nvGrpSpPr>
        <p:grpSpPr>
          <a:xfrm>
            <a:off x="0" y="1456833"/>
            <a:ext cx="12192000" cy="5401167"/>
            <a:chOff x="0" y="1456833"/>
            <a:chExt cx="12192000" cy="5401167"/>
          </a:xfrm>
        </p:grpSpPr>
        <p:pic>
          <p:nvPicPr>
            <p:cNvPr id="7" name="Picture 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9A5BD93B-2018-CAE8-9AA1-8749F02BC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56833"/>
              <a:ext cx="12192000" cy="5401167"/>
            </a:xfrm>
            <a:prstGeom prst="rect">
              <a:avLst/>
            </a:prstGeom>
          </p:spPr>
        </p:pic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8107BE99-2571-91EF-E302-65B8DD4AFB0F}"/>
                </a:ext>
              </a:extLst>
            </p:cNvPr>
            <p:cNvSpPr/>
            <p:nvPr/>
          </p:nvSpPr>
          <p:spPr>
            <a:xfrm>
              <a:off x="2869690" y="3108087"/>
              <a:ext cx="2191837" cy="516729"/>
            </a:xfrm>
            <a:prstGeom prst="wedgeRoundRectCallout">
              <a:avLst>
                <a:gd name="adj1" fmla="val -75880"/>
                <a:gd name="adj2" fmla="val 127944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/>
                <a:t>Pilih </a:t>
              </a:r>
              <a:r>
                <a:rPr lang="en-ID" sz="1200" b="1" dirty="0"/>
                <a:t>Download all submission </a:t>
              </a:r>
            </a:p>
          </p:txBody>
        </p:sp>
        <p:pic>
          <p:nvPicPr>
            <p:cNvPr id="5" name="Picture 4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5D52BD79-BBE2-A226-ADE6-5108DB3A56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385987">
              <a:off x="820491" y="3886515"/>
              <a:ext cx="1634976" cy="314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7201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1FCDA-668C-8CE6-A25A-8BD8B6B4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34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D71C61-1D37-35E9-E4F2-CBC060F93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Penilaian</a:t>
            </a:r>
            <a:r>
              <a:rPr lang="en-ID" dirty="0"/>
              <a:t> per mahasiswa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CDABEE-4630-E82B-40A0-00590FA1542C}"/>
              </a:ext>
            </a:extLst>
          </p:cNvPr>
          <p:cNvGrpSpPr/>
          <p:nvPr/>
        </p:nvGrpSpPr>
        <p:grpSpPr>
          <a:xfrm>
            <a:off x="0" y="1435802"/>
            <a:ext cx="12192000" cy="5422198"/>
            <a:chOff x="0" y="1435802"/>
            <a:chExt cx="12192000" cy="54221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0966805-2089-6729-1EDB-545A6E268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35802"/>
              <a:ext cx="12192000" cy="5422198"/>
            </a:xfrm>
            <a:prstGeom prst="rect">
              <a:avLst/>
            </a:prstGeom>
          </p:spPr>
        </p:pic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7637CF4F-4F95-5314-B519-9BC575632B99}"/>
                </a:ext>
              </a:extLst>
            </p:cNvPr>
            <p:cNvSpPr/>
            <p:nvPr/>
          </p:nvSpPr>
          <p:spPr>
            <a:xfrm>
              <a:off x="9204654" y="3780157"/>
              <a:ext cx="1726643" cy="516729"/>
            </a:xfrm>
            <a:prstGeom prst="wedgeRoundRectCallout">
              <a:avLst>
                <a:gd name="adj1" fmla="val -41110"/>
                <a:gd name="adj2" fmla="val 88620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/>
                <a:t>Beri </a:t>
              </a:r>
              <a:r>
                <a:rPr lang="en-ID" sz="1200" dirty="0" err="1"/>
                <a:t>nilai</a:t>
              </a:r>
              <a:r>
                <a:rPr lang="en-ID" sz="1200" dirty="0"/>
                <a:t> disini </a:t>
              </a:r>
            </a:p>
            <a:p>
              <a:pPr algn="l"/>
              <a:r>
                <a:rPr lang="en-ID" sz="1200" dirty="0"/>
                <a:t>(max 100)</a:t>
              </a:r>
              <a:endParaRPr lang="en-ID" sz="1200" b="1" dirty="0"/>
            </a:p>
          </p:txBody>
        </p:sp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B47019B2-0FC7-1EC8-579F-88B100B33E30}"/>
                </a:ext>
              </a:extLst>
            </p:cNvPr>
            <p:cNvSpPr/>
            <p:nvPr/>
          </p:nvSpPr>
          <p:spPr>
            <a:xfrm>
              <a:off x="10215757" y="5152951"/>
              <a:ext cx="1726643" cy="516729"/>
            </a:xfrm>
            <a:prstGeom prst="wedgeRoundRectCallout">
              <a:avLst>
                <a:gd name="adj1" fmla="val -52878"/>
                <a:gd name="adj2" fmla="val 110070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/>
                <a:t>Beri </a:t>
              </a:r>
              <a:r>
                <a:rPr lang="en-ID" sz="1200" dirty="0" err="1"/>
                <a:t>komentar</a:t>
              </a:r>
              <a:r>
                <a:rPr lang="en-ID" sz="1200" dirty="0"/>
                <a:t> disini jika </a:t>
              </a:r>
              <a:r>
                <a:rPr lang="en-ID" sz="1200" dirty="0" err="1"/>
                <a:t>diperlukan</a:t>
              </a:r>
              <a:endParaRPr lang="en-ID" sz="1200" b="1" dirty="0"/>
            </a:p>
          </p:txBody>
        </p:sp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888FB35B-4A21-6A6A-C867-1EF9427771C0}"/>
                </a:ext>
              </a:extLst>
            </p:cNvPr>
            <p:cNvSpPr/>
            <p:nvPr/>
          </p:nvSpPr>
          <p:spPr>
            <a:xfrm>
              <a:off x="5232678" y="5558454"/>
              <a:ext cx="2128704" cy="516729"/>
            </a:xfrm>
            <a:prstGeom prst="wedgeRoundRectCallout">
              <a:avLst>
                <a:gd name="adj1" fmla="val 12919"/>
                <a:gd name="adj2" fmla="val 169056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/>
                <a:t>Klik tombol </a:t>
              </a:r>
              <a:r>
                <a:rPr lang="en-ID" sz="1200" b="1" dirty="0"/>
                <a:t>Save and show next </a:t>
              </a:r>
              <a:r>
                <a:rPr lang="en-ID" sz="1200" dirty="0"/>
                <a:t>untuk </a:t>
              </a:r>
              <a:r>
                <a:rPr lang="en-ID" sz="1200" dirty="0" err="1"/>
                <a:t>menyimpan</a:t>
              </a:r>
              <a:r>
                <a:rPr lang="en-ID" sz="1200" dirty="0"/>
                <a:t> dan </a:t>
              </a:r>
              <a:r>
                <a:rPr lang="en-ID" sz="1200" dirty="0" err="1"/>
                <a:t>melanjutkan</a:t>
              </a:r>
              <a:r>
                <a:rPr lang="en-ID" sz="1200" dirty="0"/>
                <a:t> </a:t>
              </a:r>
              <a:endParaRPr lang="en-ID" sz="1200" b="1" dirty="0"/>
            </a:p>
          </p:txBody>
        </p:sp>
        <p:pic>
          <p:nvPicPr>
            <p:cNvPr id="5" name="Picture 4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7AE8E678-1873-FFC2-6318-A7C2CB399F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385987">
              <a:off x="6108073" y="6393388"/>
              <a:ext cx="1235285" cy="426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102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D3EF15-D70E-B908-5E12-CBBEB9AD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35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298FCD-1BA2-9F6D-358C-AC99A1A12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Opsi</a:t>
            </a:r>
            <a:r>
              <a:rPr lang="en-ID" dirty="0"/>
              <a:t> </a:t>
            </a:r>
            <a:r>
              <a:rPr lang="en-ID" dirty="0" err="1"/>
              <a:t>Penilaian</a:t>
            </a:r>
            <a:r>
              <a:rPr lang="en-ID" dirty="0"/>
              <a:t> </a:t>
            </a:r>
            <a:r>
              <a:rPr lang="en-ID" dirty="0" err="1"/>
              <a:t>Cepat</a:t>
            </a:r>
            <a:endParaRPr lang="en-ID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99381C-654A-1D01-BB3F-B27599E71FCF}"/>
              </a:ext>
            </a:extLst>
          </p:cNvPr>
          <p:cNvGrpSpPr/>
          <p:nvPr/>
        </p:nvGrpSpPr>
        <p:grpSpPr>
          <a:xfrm>
            <a:off x="0" y="2301321"/>
            <a:ext cx="12192000" cy="2658606"/>
            <a:chOff x="0" y="1904157"/>
            <a:chExt cx="12192000" cy="265860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22C22C-8A62-0235-A539-A9483F6B6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824"/>
            <a:stretch/>
          </p:blipFill>
          <p:spPr>
            <a:xfrm>
              <a:off x="0" y="1904157"/>
              <a:ext cx="12192000" cy="2658606"/>
            </a:xfrm>
            <a:prstGeom prst="rect">
              <a:avLst/>
            </a:prstGeom>
          </p:spPr>
        </p:pic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28803B12-2D8F-C070-E700-FCFEB4661B2C}"/>
                </a:ext>
              </a:extLst>
            </p:cNvPr>
            <p:cNvSpPr/>
            <p:nvPr/>
          </p:nvSpPr>
          <p:spPr>
            <a:xfrm>
              <a:off x="5119016" y="2824743"/>
              <a:ext cx="2128704" cy="516729"/>
            </a:xfrm>
            <a:prstGeom prst="wedgeRoundRectCallout">
              <a:avLst>
                <a:gd name="adj1" fmla="val -70823"/>
                <a:gd name="adj2" fmla="val 122582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 err="1"/>
                <a:t>Centang</a:t>
              </a:r>
              <a:r>
                <a:rPr lang="en-ID" sz="1200" dirty="0"/>
                <a:t> </a:t>
              </a:r>
              <a:r>
                <a:rPr lang="en-ID" sz="1200" b="1" dirty="0"/>
                <a:t>Quick Grading</a:t>
              </a:r>
            </a:p>
          </p:txBody>
        </p:sp>
        <p:pic>
          <p:nvPicPr>
            <p:cNvPr id="5" name="Picture 4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C62A4559-D5B8-8286-2108-76D816DAB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385987">
              <a:off x="3043234" y="3383799"/>
              <a:ext cx="1375467" cy="475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5125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F7EF32-72FC-9CE4-DF36-F9BA787DA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055D0C-01D3-05F3-DD37-7821F5D0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36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3ABE7A-E247-03A8-E764-AC47B0D2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Penilaian</a:t>
            </a:r>
            <a:r>
              <a:rPr lang="en-ID" dirty="0"/>
              <a:t> </a:t>
            </a:r>
            <a:r>
              <a:rPr lang="en-ID" dirty="0" err="1"/>
              <a:t>cepat</a:t>
            </a:r>
            <a:endParaRPr lang="en-ID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511537-8468-2B6A-31CD-95C11C3A0C7B}"/>
              </a:ext>
            </a:extLst>
          </p:cNvPr>
          <p:cNvGrpSpPr/>
          <p:nvPr/>
        </p:nvGrpSpPr>
        <p:grpSpPr>
          <a:xfrm>
            <a:off x="0" y="1310624"/>
            <a:ext cx="12192000" cy="5436520"/>
            <a:chOff x="0" y="1310624"/>
            <a:chExt cx="12192000" cy="54365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90B8DA-A5C2-FCD2-3C99-E7C524096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10624"/>
              <a:ext cx="12192000" cy="5436520"/>
            </a:xfrm>
            <a:prstGeom prst="rect">
              <a:avLst/>
            </a:prstGeom>
          </p:spPr>
        </p:pic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BADF1D5-0895-949E-9959-83A54462D10F}"/>
                </a:ext>
              </a:extLst>
            </p:cNvPr>
            <p:cNvSpPr/>
            <p:nvPr/>
          </p:nvSpPr>
          <p:spPr>
            <a:xfrm>
              <a:off x="1336405" y="3071381"/>
              <a:ext cx="1896322" cy="641926"/>
            </a:xfrm>
            <a:prstGeom prst="wedgeRoundRectCallout">
              <a:avLst>
                <a:gd name="adj1" fmla="val -41110"/>
                <a:gd name="adj2" fmla="val 120794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/>
                <a:t>Masukkan semua </a:t>
              </a:r>
              <a:r>
                <a:rPr lang="en-ID" sz="1200" dirty="0" err="1"/>
                <a:t>nilai</a:t>
              </a:r>
              <a:r>
                <a:rPr lang="en-ID" sz="1200" dirty="0"/>
                <a:t> di kolom Grade ini. </a:t>
              </a:r>
            </a:p>
            <a:p>
              <a:pPr algn="l"/>
              <a:r>
                <a:rPr lang="en-ID" sz="1200" b="1" dirty="0"/>
                <a:t>Max (100)</a:t>
              </a:r>
            </a:p>
          </p:txBody>
        </p:sp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84D73A63-E3A8-D9F0-7485-EBF6D9C607AF}"/>
                </a:ext>
              </a:extLst>
            </p:cNvPr>
            <p:cNvSpPr/>
            <p:nvPr/>
          </p:nvSpPr>
          <p:spPr>
            <a:xfrm>
              <a:off x="10093873" y="2941044"/>
              <a:ext cx="1896322" cy="740964"/>
            </a:xfrm>
            <a:prstGeom prst="wedgeRoundRectCallout">
              <a:avLst>
                <a:gd name="adj1" fmla="val -41110"/>
                <a:gd name="adj2" fmla="val 120794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/>
                <a:t>Beri </a:t>
              </a:r>
              <a:r>
                <a:rPr lang="en-ID" sz="1200" dirty="0" err="1"/>
                <a:t>komentar</a:t>
              </a:r>
              <a:r>
                <a:rPr lang="en-ID" sz="1200" dirty="0"/>
                <a:t> jika </a:t>
              </a:r>
              <a:r>
                <a:rPr lang="en-ID" sz="1200" dirty="0" err="1"/>
                <a:t>diperlukan</a:t>
              </a:r>
              <a:endParaRPr lang="en-ID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98562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E90F0F-FC52-175E-A92E-67268959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37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17306F-0E70-2405-A717-BD383B39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Simpan </a:t>
            </a:r>
            <a:r>
              <a:rPr lang="en-ID" dirty="0" err="1"/>
              <a:t>penilaian</a:t>
            </a:r>
            <a:r>
              <a:rPr lang="en-ID" dirty="0"/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977422-2087-47FB-73E3-0C1B87F63D52}"/>
              </a:ext>
            </a:extLst>
          </p:cNvPr>
          <p:cNvGrpSpPr/>
          <p:nvPr/>
        </p:nvGrpSpPr>
        <p:grpSpPr>
          <a:xfrm>
            <a:off x="812290" y="2587400"/>
            <a:ext cx="10804358" cy="2806637"/>
            <a:chOff x="812290" y="2587400"/>
            <a:chExt cx="10804358" cy="28066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6F254F-97CA-421D-6B4A-FB9DF2956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3558"/>
            <a:stretch/>
          </p:blipFill>
          <p:spPr>
            <a:xfrm>
              <a:off x="812290" y="2587400"/>
              <a:ext cx="10804358" cy="2806637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A4F2DF-D287-4218-379C-97DEB7C56EA3}"/>
                </a:ext>
              </a:extLst>
            </p:cNvPr>
            <p:cNvGrpSpPr/>
            <p:nvPr/>
          </p:nvGrpSpPr>
          <p:grpSpPr>
            <a:xfrm>
              <a:off x="3648373" y="2974110"/>
              <a:ext cx="6282517" cy="1674834"/>
              <a:chOff x="3674283" y="2152073"/>
              <a:chExt cx="6282517" cy="1674834"/>
            </a:xfrm>
          </p:grpSpPr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06498B5A-116D-43DB-14A6-E3E7DF94288F}"/>
                  </a:ext>
                </a:extLst>
              </p:cNvPr>
              <p:cNvSpPr/>
              <p:nvPr/>
            </p:nvSpPr>
            <p:spPr>
              <a:xfrm>
                <a:off x="6312604" y="2152073"/>
                <a:ext cx="3644196" cy="1591572"/>
              </a:xfrm>
              <a:prstGeom prst="wedgeRoundRectCallout">
                <a:avLst>
                  <a:gd name="adj1" fmla="val -64982"/>
                  <a:gd name="adj2" fmla="val 13225"/>
                  <a:gd name="adj3" fmla="val 1666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r>
                  <a:rPr lang="en-ID" sz="1200" dirty="0" err="1"/>
                  <a:t>Opsi</a:t>
                </a:r>
                <a:r>
                  <a:rPr lang="en-ID" sz="1200" dirty="0"/>
                  <a:t> </a:t>
                </a:r>
                <a:r>
                  <a:rPr lang="en-ID" sz="1200" dirty="0" err="1"/>
                  <a:t>Notifikasi</a:t>
                </a:r>
                <a:r>
                  <a:rPr lang="en-ID" sz="1200" dirty="0"/>
                  <a:t> untuk </a:t>
                </a:r>
                <a:r>
                  <a:rPr lang="en-ID" sz="1200" dirty="0" err="1"/>
                  <a:t>memberitahukan</a:t>
                </a:r>
                <a:r>
                  <a:rPr lang="en-ID" sz="1200" dirty="0"/>
                  <a:t> ke mahasiswa </a:t>
                </a:r>
                <a:r>
                  <a:rPr lang="en-ID" sz="1200" dirty="0" err="1"/>
                  <a:t>bahwa</a:t>
                </a:r>
                <a:r>
                  <a:rPr lang="en-ID" sz="1200" dirty="0"/>
                  <a:t> </a:t>
                </a:r>
                <a:r>
                  <a:rPr lang="en-ID" sz="1200" dirty="0" err="1"/>
                  <a:t>penugasan</a:t>
                </a:r>
                <a:r>
                  <a:rPr lang="en-ID" sz="1200" dirty="0"/>
                  <a:t> sudah di </a:t>
                </a:r>
                <a:r>
                  <a:rPr lang="en-ID" sz="1200" dirty="0" err="1"/>
                  <a:t>beri</a:t>
                </a:r>
                <a:r>
                  <a:rPr lang="en-ID" sz="1200" dirty="0"/>
                  <a:t> </a:t>
                </a:r>
                <a:r>
                  <a:rPr lang="en-ID" sz="1200" dirty="0" err="1"/>
                  <a:t>nilai</a:t>
                </a:r>
                <a:r>
                  <a:rPr lang="en-ID" sz="1200" dirty="0"/>
                  <a:t>.</a:t>
                </a:r>
              </a:p>
              <a:p>
                <a:pPr algn="l"/>
                <a:endParaRPr lang="en-ID" sz="1200" dirty="0"/>
              </a:p>
              <a:p>
                <a:pPr algn="l"/>
                <a:r>
                  <a:rPr lang="en-ID" sz="1200" dirty="0"/>
                  <a:t>Klik tombol </a:t>
                </a:r>
                <a:r>
                  <a:rPr lang="en-ID" sz="1200" b="1" dirty="0"/>
                  <a:t>Save all grading changes</a:t>
                </a:r>
              </a:p>
              <a:p>
                <a:pPr algn="l"/>
                <a:r>
                  <a:rPr lang="en-ID" sz="1200" dirty="0"/>
                  <a:t>Untuk </a:t>
                </a:r>
                <a:r>
                  <a:rPr lang="en-ID" sz="1200" dirty="0" err="1"/>
                  <a:t>menyimpan</a:t>
                </a:r>
                <a:r>
                  <a:rPr lang="en-ID" sz="1200" dirty="0"/>
                  <a:t> semua </a:t>
                </a:r>
                <a:r>
                  <a:rPr lang="en-ID" sz="1200" dirty="0" err="1"/>
                  <a:t>nilai</a:t>
                </a:r>
                <a:r>
                  <a:rPr lang="en-ID" sz="1200" dirty="0"/>
                  <a:t> yg sudah </a:t>
                </a:r>
                <a:r>
                  <a:rPr lang="en-ID" sz="1200" dirty="0" err="1"/>
                  <a:t>diinputkan</a:t>
                </a:r>
                <a:r>
                  <a:rPr lang="en-ID" sz="1200" dirty="0"/>
                  <a:t> </a:t>
                </a:r>
              </a:p>
            </p:txBody>
          </p:sp>
          <p:pic>
            <p:nvPicPr>
              <p:cNvPr id="5" name="Picture 4" descr="A red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3DB087DE-B7E9-FB81-C7D1-D505EAB7F8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9587" t="37523" r="24897" b="35000"/>
              <a:stretch/>
            </p:blipFill>
            <p:spPr>
              <a:xfrm rot="21385987">
                <a:off x="3674283" y="3031093"/>
                <a:ext cx="2304406" cy="7958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50452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1CE8F8-7FBB-AEDB-E9F7-542BF0EC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38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008BA5-C1CC-4440-C5FD-C95F6D8C0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Memberi </a:t>
            </a:r>
            <a:r>
              <a:rPr lang="en-ID" dirty="0" err="1"/>
              <a:t>kesempatan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/>
              <a:t>pengumpulan ulang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C19D85-476A-91B3-F4F6-8D6AEFFAAEB5}"/>
              </a:ext>
            </a:extLst>
          </p:cNvPr>
          <p:cNvGrpSpPr/>
          <p:nvPr/>
        </p:nvGrpSpPr>
        <p:grpSpPr>
          <a:xfrm>
            <a:off x="838200" y="1783317"/>
            <a:ext cx="10705261" cy="4576632"/>
            <a:chOff x="838200" y="1783317"/>
            <a:chExt cx="10705261" cy="4576632"/>
          </a:xfrm>
        </p:grpSpPr>
        <p:pic>
          <p:nvPicPr>
            <p:cNvPr id="9" name="Picture 8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E4FBAA94-0F43-F3AA-711A-143118BC33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7046"/>
            <a:stretch/>
          </p:blipFill>
          <p:spPr>
            <a:xfrm>
              <a:off x="838200" y="1783317"/>
              <a:ext cx="8894618" cy="4576632"/>
            </a:xfrm>
            <a:prstGeom prst="rect">
              <a:avLst/>
            </a:prstGeom>
          </p:spPr>
        </p:pic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54A2B94E-6095-0128-A0B8-31B43710D6C2}"/>
                </a:ext>
              </a:extLst>
            </p:cNvPr>
            <p:cNvSpPr/>
            <p:nvPr/>
          </p:nvSpPr>
          <p:spPr>
            <a:xfrm>
              <a:off x="8993715" y="4426240"/>
              <a:ext cx="2549746" cy="1030688"/>
            </a:xfrm>
            <a:prstGeom prst="wedgeRoundRectCallout">
              <a:avLst>
                <a:gd name="adj1" fmla="val -73708"/>
                <a:gd name="adj2" fmla="val -43418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/>
                <a:t>Klik </a:t>
              </a:r>
              <a:r>
                <a:rPr lang="en-ID" sz="1200" b="1" dirty="0"/>
                <a:t>edit </a:t>
              </a:r>
              <a:r>
                <a:rPr lang="en-ID" sz="1200" b="1" dirty="0">
                  <a:sym typeface="Wingdings" panose="05000000000000000000" pitchFamily="2" charset="2"/>
                </a:rPr>
                <a:t> Grant Extension</a:t>
              </a:r>
              <a:endParaRPr lang="en-ID" sz="1200" b="1" dirty="0"/>
            </a:p>
          </p:txBody>
        </p:sp>
        <p:pic>
          <p:nvPicPr>
            <p:cNvPr id="2" name="Picture 1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CFBE5541-1C5A-D1E4-D206-A4AF0DC47A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385987">
              <a:off x="7737176" y="3803415"/>
              <a:ext cx="1094345" cy="377926"/>
            </a:xfrm>
            <a:prstGeom prst="rect">
              <a:avLst/>
            </a:prstGeom>
          </p:spPr>
        </p:pic>
        <p:pic>
          <p:nvPicPr>
            <p:cNvPr id="5" name="Picture 4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93EA08E6-1280-2960-386C-229B07297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385987">
              <a:off x="5991401" y="4295309"/>
              <a:ext cx="1718284" cy="59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475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BE546D-9361-88AF-17DE-FDD0205F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39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E8635C-22B2-7DE4-9204-B0D5C30D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Mengekspor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ke spreadsheet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25AE67-3C7D-E3BA-4157-94312A62E315}"/>
              </a:ext>
            </a:extLst>
          </p:cNvPr>
          <p:cNvGrpSpPr/>
          <p:nvPr/>
        </p:nvGrpSpPr>
        <p:grpSpPr>
          <a:xfrm>
            <a:off x="838200" y="1760075"/>
            <a:ext cx="8558002" cy="3337849"/>
            <a:chOff x="648089" y="1760075"/>
            <a:chExt cx="8558002" cy="33378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9DCEAAB-447A-B867-AEC6-22DDE934C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089" y="1760075"/>
              <a:ext cx="8558002" cy="3337849"/>
            </a:xfrm>
            <a:prstGeom prst="rect">
              <a:avLst/>
            </a:prstGeom>
          </p:spPr>
        </p:pic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22D50CBE-08C6-82A5-1F33-51E7371D961C}"/>
                </a:ext>
              </a:extLst>
            </p:cNvPr>
            <p:cNvSpPr/>
            <p:nvPr/>
          </p:nvSpPr>
          <p:spPr>
            <a:xfrm>
              <a:off x="3414077" y="2595416"/>
              <a:ext cx="1949382" cy="722831"/>
            </a:xfrm>
            <a:prstGeom prst="wedgeRoundRectCallout">
              <a:avLst>
                <a:gd name="adj1" fmla="val -68274"/>
                <a:gd name="adj2" fmla="val 59638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/>
                <a:t>Pilih </a:t>
              </a:r>
              <a:r>
                <a:rPr lang="en-ID" sz="1200" b="1" dirty="0"/>
                <a:t>View Gradebook</a:t>
              </a:r>
            </a:p>
          </p:txBody>
        </p:sp>
        <p:pic>
          <p:nvPicPr>
            <p:cNvPr id="5" name="Picture 4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0B8DCB0-DBDD-B94D-D496-A0F2CADAF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385987">
              <a:off x="1622331" y="3211242"/>
              <a:ext cx="1235285" cy="426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584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53" y="1231900"/>
            <a:ext cx="5197020" cy="78263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ru-RU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578" y="2711450"/>
            <a:ext cx="4565650" cy="365125"/>
          </a:xfrm>
        </p:spPr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2790B-AC76-457A-BCB5-3E68F230ED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578" y="3076575"/>
            <a:ext cx="4548187" cy="1708223"/>
          </a:xfrm>
        </p:spPr>
        <p:txBody>
          <a:bodyPr>
            <a:normAutofit/>
          </a:bodyPr>
          <a:lstStyle/>
          <a:p>
            <a:r>
              <a:rPr lang="en-US" sz="1800" dirty="0"/>
              <a:t>Slide </a:t>
            </a:r>
            <a:r>
              <a:rPr lang="en-US" sz="1800" dirty="0" err="1"/>
              <a:t>Presentasi</a:t>
            </a:r>
            <a:r>
              <a:rPr lang="en-US" sz="1800" dirty="0"/>
              <a:t> (.PPT)</a:t>
            </a:r>
          </a:p>
          <a:p>
            <a:r>
              <a:rPr lang="en-US" sz="1800" dirty="0" err="1"/>
              <a:t>Dokumen</a:t>
            </a:r>
            <a:r>
              <a:rPr lang="en-US" sz="1800" dirty="0"/>
              <a:t> text, pdf, </a:t>
            </a:r>
            <a:r>
              <a:rPr lang="en-US" sz="1800" dirty="0" err="1"/>
              <a:t>sejenisnya</a:t>
            </a:r>
            <a:endParaRPr lang="en-US" sz="1800" dirty="0"/>
          </a:p>
          <a:p>
            <a:r>
              <a:rPr lang="en-US" sz="1800" dirty="0"/>
              <a:t>Link URL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23227" b="23227"/>
          <a:stretch/>
        </p:blipFill>
        <p:spPr>
          <a:xfrm>
            <a:off x="5771770" y="1483675"/>
            <a:ext cx="6421408" cy="3438427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8E1FB-FE5C-46BC-83C4-88721E70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Refreshing </a:t>
            </a:r>
            <a:r>
              <a:rPr lang="en-US" dirty="0" err="1"/>
              <a:t>Elearning</a:t>
            </a:r>
            <a:r>
              <a:rPr lang="en-US" dirty="0"/>
              <a:t> 2023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75074D-0992-3474-F9E4-7F6D5ACA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40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63DE6D-9B9C-1A50-3F42-A1FF898D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Mengekspor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ke spreadsheet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A812C1-6448-08E3-30B3-5A7379FB9C10}"/>
              </a:ext>
            </a:extLst>
          </p:cNvPr>
          <p:cNvGrpSpPr/>
          <p:nvPr/>
        </p:nvGrpSpPr>
        <p:grpSpPr>
          <a:xfrm>
            <a:off x="838200" y="1722927"/>
            <a:ext cx="6493674" cy="4921974"/>
            <a:chOff x="2849163" y="1704454"/>
            <a:chExt cx="6493674" cy="49219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415065-B633-8EAD-A600-3F631E7615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0528"/>
            <a:stretch/>
          </p:blipFill>
          <p:spPr>
            <a:xfrm>
              <a:off x="2849163" y="1704454"/>
              <a:ext cx="6493674" cy="4827675"/>
            </a:xfrm>
            <a:prstGeom prst="rect">
              <a:avLst/>
            </a:prstGeom>
          </p:spPr>
        </p:pic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8555187C-7C59-B9EF-A89E-159BF5C96FE8}"/>
                </a:ext>
              </a:extLst>
            </p:cNvPr>
            <p:cNvSpPr/>
            <p:nvPr/>
          </p:nvSpPr>
          <p:spPr>
            <a:xfrm>
              <a:off x="6141417" y="5696404"/>
              <a:ext cx="1949382" cy="722831"/>
            </a:xfrm>
            <a:prstGeom prst="wedgeRoundRectCallout">
              <a:avLst>
                <a:gd name="adj1" fmla="val -68274"/>
                <a:gd name="adj2" fmla="val 59638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/>
                <a:t>Klik tombol </a:t>
              </a:r>
              <a:r>
                <a:rPr lang="en-ID" sz="1200" b="1" dirty="0"/>
                <a:t>Download</a:t>
              </a:r>
            </a:p>
          </p:txBody>
        </p:sp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3B04FB86-31C8-0B88-C457-F13C34709B24}"/>
                </a:ext>
              </a:extLst>
            </p:cNvPr>
            <p:cNvSpPr/>
            <p:nvPr/>
          </p:nvSpPr>
          <p:spPr>
            <a:xfrm>
              <a:off x="4428072" y="2255859"/>
              <a:ext cx="1949382" cy="722831"/>
            </a:xfrm>
            <a:prstGeom prst="wedgeRoundRectCallout">
              <a:avLst>
                <a:gd name="adj1" fmla="val -68748"/>
                <a:gd name="adj2" fmla="val -56642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/>
                <a:t>Pilih </a:t>
              </a:r>
              <a:r>
                <a:rPr lang="en-ID" sz="1200" b="1" dirty="0"/>
                <a:t>Excel Spreadsheet</a:t>
              </a:r>
            </a:p>
          </p:txBody>
        </p:sp>
        <p:pic>
          <p:nvPicPr>
            <p:cNvPr id="2" name="Picture 1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734FC4A2-7CD9-DCC3-92C1-20079D5BFE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0581639">
              <a:off x="5167912" y="6212043"/>
              <a:ext cx="761130" cy="414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820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7889CC-94C2-4A8C-AF7D-55E8F5DFA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41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0F22F6-FE1E-A765-ABD5-34E29265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Daftar </a:t>
            </a:r>
            <a:r>
              <a:rPr lang="en-ID" dirty="0" err="1"/>
              <a:t>nilai</a:t>
            </a:r>
            <a:endParaRPr lang="en-ID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F448216-08F3-A38C-C9C1-42F2DEDAD4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702965"/>
              </p:ext>
            </p:extLst>
          </p:nvPr>
        </p:nvGraphicFramePr>
        <p:xfrm>
          <a:off x="838200" y="1172299"/>
          <a:ext cx="9869632" cy="5549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1517120" imgH="6476040" progId="Photoshop.Image.15">
                  <p:embed/>
                </p:oleObj>
              </mc:Choice>
              <mc:Fallback>
                <p:oleObj name="Image" r:id="rId2" imgW="11517120" imgH="6476040" progId="Photoshop.Image.1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F448216-08F3-A38C-C9C1-42F2DEDAD4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1172299"/>
                        <a:ext cx="9869632" cy="5549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990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578" y="1167245"/>
            <a:ext cx="5197020" cy="78263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Pertemuan</a:t>
            </a:r>
            <a:r>
              <a:rPr lang="en-US" dirty="0"/>
              <a:t> Online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GoogleMeet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2790B-AC76-457A-BCB5-3E68F230ED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578" y="3076575"/>
            <a:ext cx="4548187" cy="1708223"/>
          </a:xfrm>
        </p:spPr>
        <p:txBody>
          <a:bodyPr>
            <a:normAutofit/>
          </a:bodyPr>
          <a:lstStyle/>
          <a:p>
            <a:r>
              <a:rPr lang="en-US" sz="1800" dirty="0" err="1"/>
              <a:t>Membuat</a:t>
            </a:r>
            <a:r>
              <a:rPr lang="en-US" sz="1800" dirty="0"/>
              <a:t> </a:t>
            </a:r>
            <a:r>
              <a:rPr lang="en-US" sz="1800" dirty="0" err="1"/>
              <a:t>pertemuan</a:t>
            </a:r>
            <a:r>
              <a:rPr lang="en-US" sz="1800" dirty="0"/>
              <a:t> online Google Meet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23227" b="23227"/>
          <a:stretch/>
        </p:blipFill>
        <p:spPr>
          <a:xfrm>
            <a:off x="5771770" y="1483675"/>
            <a:ext cx="6421408" cy="3438427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8E1FB-FE5C-46BC-83C4-88721E70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Refreshing </a:t>
            </a:r>
            <a:r>
              <a:rPr lang="en-US" dirty="0" err="1"/>
              <a:t>Elearning</a:t>
            </a:r>
            <a:r>
              <a:rPr lang="en-US" dirty="0"/>
              <a:t> 2023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7963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68EA4-06AE-FB87-CF2D-3AD187C3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43</a:t>
            </a:fld>
            <a:endParaRPr lang="ru-RU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674C675-1AC5-07BD-6606-BE0BE816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Pilih </a:t>
            </a:r>
            <a:r>
              <a:rPr lang="en-ID" dirty="0" err="1"/>
              <a:t>GoogleMeet</a:t>
            </a:r>
            <a:endParaRPr lang="en-ID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D1D55F-5165-2D57-859A-41966A95EA60}"/>
              </a:ext>
            </a:extLst>
          </p:cNvPr>
          <p:cNvGrpSpPr/>
          <p:nvPr/>
        </p:nvGrpSpPr>
        <p:grpSpPr>
          <a:xfrm>
            <a:off x="960582" y="1808161"/>
            <a:ext cx="5957798" cy="4978198"/>
            <a:chOff x="960582" y="1808161"/>
            <a:chExt cx="5957798" cy="497819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A5B635A-3422-2A2F-B379-AD3786231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0582" y="1808161"/>
              <a:ext cx="5957798" cy="4978198"/>
            </a:xfrm>
            <a:prstGeom prst="rect">
              <a:avLst/>
            </a:prstGeom>
          </p:spPr>
        </p:pic>
        <p:pic>
          <p:nvPicPr>
            <p:cNvPr id="16" name="Picture 15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C088AA2C-E8EB-F65D-E5FF-CF1249041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0581639">
              <a:off x="3580707" y="3095274"/>
              <a:ext cx="1540585" cy="838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01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8F5B31-390C-CF54-1984-DB44CC22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44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9E7A87-C347-0E13-8C2A-3DB53EBA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Membuat</a:t>
            </a:r>
            <a:r>
              <a:rPr lang="en-ID" dirty="0"/>
              <a:t> Room </a:t>
            </a:r>
            <a:r>
              <a:rPr lang="en-ID" dirty="0" err="1"/>
              <a:t>GoogleMeet</a:t>
            </a:r>
            <a:endParaRPr lang="en-ID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CC53DB-A16E-059F-E43A-A8F23EC0F5E6}"/>
              </a:ext>
            </a:extLst>
          </p:cNvPr>
          <p:cNvGrpSpPr/>
          <p:nvPr/>
        </p:nvGrpSpPr>
        <p:grpSpPr>
          <a:xfrm>
            <a:off x="0" y="1799651"/>
            <a:ext cx="12192000" cy="4808046"/>
            <a:chOff x="0" y="1504087"/>
            <a:chExt cx="12192000" cy="48080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4FC455-8A5F-AFDF-CF27-175D5ABED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04087"/>
              <a:ext cx="12192000" cy="4677857"/>
            </a:xfrm>
            <a:prstGeom prst="rect">
              <a:avLst/>
            </a:prstGeom>
          </p:spPr>
        </p:pic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DFBB3AA6-F772-762D-DD86-7D42E435BEA1}"/>
                </a:ext>
              </a:extLst>
            </p:cNvPr>
            <p:cNvSpPr/>
            <p:nvPr/>
          </p:nvSpPr>
          <p:spPr>
            <a:xfrm>
              <a:off x="6284581" y="2394405"/>
              <a:ext cx="1949382" cy="722831"/>
            </a:xfrm>
            <a:prstGeom prst="wedgeRoundRectCallout">
              <a:avLst>
                <a:gd name="adj1" fmla="val -52638"/>
                <a:gd name="adj2" fmla="val 80083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 err="1"/>
                <a:t>Isikan</a:t>
              </a:r>
              <a:r>
                <a:rPr lang="en-ID" sz="1200" dirty="0"/>
                <a:t> </a:t>
              </a:r>
              <a:r>
                <a:rPr lang="en-ID" sz="1200" dirty="0" err="1"/>
                <a:t>nama</a:t>
              </a:r>
              <a:r>
                <a:rPr lang="en-ID" sz="1200" dirty="0"/>
                <a:t> </a:t>
              </a:r>
              <a:r>
                <a:rPr lang="en-ID" sz="1200" b="1" dirty="0" err="1"/>
                <a:t>Pertemuannya</a:t>
              </a:r>
              <a:endParaRPr lang="en-ID" sz="1200" b="1" dirty="0"/>
            </a:p>
          </p:txBody>
        </p:sp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E6A54759-209D-D346-D0AA-74E1051E6945}"/>
                </a:ext>
              </a:extLst>
            </p:cNvPr>
            <p:cNvSpPr/>
            <p:nvPr/>
          </p:nvSpPr>
          <p:spPr>
            <a:xfrm>
              <a:off x="9129697" y="3423147"/>
              <a:ext cx="1981648" cy="722831"/>
            </a:xfrm>
            <a:prstGeom prst="wedgeRoundRectCallout">
              <a:avLst>
                <a:gd name="adj1" fmla="val -52638"/>
                <a:gd name="adj2" fmla="val 80083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/>
                <a:t>Kolom </a:t>
              </a:r>
              <a:r>
                <a:rPr lang="en-ID" sz="1200" dirty="0" err="1"/>
                <a:t>deskripsi</a:t>
              </a:r>
              <a:r>
                <a:rPr lang="en-ID" sz="1200" dirty="0"/>
                <a:t> boleh diisi </a:t>
              </a:r>
              <a:r>
                <a:rPr lang="en-ID" sz="1200" dirty="0" err="1"/>
                <a:t>keterangan</a:t>
              </a:r>
              <a:r>
                <a:rPr lang="en-ID" sz="1200" dirty="0"/>
                <a:t> </a:t>
              </a:r>
              <a:r>
                <a:rPr lang="en-ID" sz="1200" dirty="0" err="1"/>
                <a:t>ringkas</a:t>
              </a:r>
              <a:r>
                <a:rPr lang="en-ID" sz="1200" dirty="0"/>
                <a:t> </a:t>
              </a:r>
              <a:r>
                <a:rPr lang="en-ID" sz="1200" dirty="0" err="1"/>
                <a:t>pertemuan</a:t>
              </a:r>
              <a:endParaRPr lang="en-ID" sz="1200" b="1" dirty="0"/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5C012C80-7399-4E84-695D-1F02E592EFED}"/>
                </a:ext>
              </a:extLst>
            </p:cNvPr>
            <p:cNvSpPr/>
            <p:nvPr/>
          </p:nvSpPr>
          <p:spPr>
            <a:xfrm>
              <a:off x="6769806" y="5353913"/>
              <a:ext cx="1981648" cy="722831"/>
            </a:xfrm>
            <a:prstGeom prst="wedgeRoundRectCallout">
              <a:avLst>
                <a:gd name="adj1" fmla="val -66155"/>
                <a:gd name="adj2" fmla="val 11082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 err="1"/>
                <a:t>Tentukan</a:t>
              </a:r>
              <a:r>
                <a:rPr lang="en-ID" sz="1200" dirty="0"/>
                <a:t> </a:t>
              </a:r>
              <a:r>
                <a:rPr lang="en-ID" sz="1200" dirty="0" err="1"/>
                <a:t>Tanggal</a:t>
              </a:r>
              <a:r>
                <a:rPr lang="en-ID" sz="1200" dirty="0"/>
                <a:t>, Jam </a:t>
              </a:r>
              <a:r>
                <a:rPr lang="en-ID" sz="1200" dirty="0" err="1"/>
                <a:t>mulai</a:t>
              </a:r>
              <a:r>
                <a:rPr lang="en-ID" sz="1200" dirty="0"/>
                <a:t> dan jam </a:t>
              </a:r>
              <a:r>
                <a:rPr lang="en-ID" sz="1200" dirty="0" err="1"/>
                <a:t>selesainya</a:t>
              </a:r>
              <a:endParaRPr lang="en-ID" sz="1200" b="1" dirty="0"/>
            </a:p>
          </p:txBody>
        </p:sp>
        <p:pic>
          <p:nvPicPr>
            <p:cNvPr id="12" name="Picture 11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EDFE6154-165F-6358-8218-B0414E9AB5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147574">
              <a:off x="2728803" y="5118524"/>
              <a:ext cx="3641807" cy="1193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82758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8BC9C2-1233-700E-0AB8-41DF274C2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88B251-F9FE-E684-3997-2E9447E7E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45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BED399-6404-1AA7-0C19-BD793A3B1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Membuat</a:t>
            </a:r>
            <a:r>
              <a:rPr lang="en-ID" dirty="0"/>
              <a:t> Room </a:t>
            </a:r>
            <a:r>
              <a:rPr lang="en-ID" dirty="0" err="1"/>
              <a:t>GoogleMeet</a:t>
            </a:r>
            <a:endParaRPr lang="en-ID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36FBCC-52AF-D190-B432-8C7882A4A2BC}"/>
              </a:ext>
            </a:extLst>
          </p:cNvPr>
          <p:cNvGrpSpPr/>
          <p:nvPr/>
        </p:nvGrpSpPr>
        <p:grpSpPr>
          <a:xfrm>
            <a:off x="0" y="1715339"/>
            <a:ext cx="12192000" cy="5142661"/>
            <a:chOff x="0" y="1715339"/>
            <a:chExt cx="12192000" cy="51426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2DBCD7-8593-0B05-A3D8-DA736C0DA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715339"/>
              <a:ext cx="12192000" cy="5142661"/>
            </a:xfrm>
            <a:prstGeom prst="rect">
              <a:avLst/>
            </a:prstGeom>
          </p:spPr>
        </p:pic>
        <p:pic>
          <p:nvPicPr>
            <p:cNvPr id="9" name="Picture 8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ACC243FD-937A-B143-2E95-0F6C9D436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147574">
              <a:off x="6568162" y="2998897"/>
              <a:ext cx="2326358" cy="762468"/>
            </a:xfrm>
            <a:prstGeom prst="rect">
              <a:avLst/>
            </a:prstGeom>
          </p:spPr>
        </p:pic>
        <p:pic>
          <p:nvPicPr>
            <p:cNvPr id="11" name="Picture 10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24F06888-F793-91E6-8C2A-5B42ED95E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95127" y="3789326"/>
              <a:ext cx="4839855" cy="2967073"/>
            </a:xfrm>
            <a:prstGeom prst="rect">
              <a:avLst/>
            </a:prstGeom>
          </p:spPr>
        </p:pic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3AFAC8EF-861C-C9A0-69DD-7DC04D443E5B}"/>
                </a:ext>
              </a:extLst>
            </p:cNvPr>
            <p:cNvSpPr/>
            <p:nvPr/>
          </p:nvSpPr>
          <p:spPr>
            <a:xfrm>
              <a:off x="8640363" y="2444839"/>
              <a:ext cx="1949382" cy="722831"/>
            </a:xfrm>
            <a:prstGeom prst="wedgeRoundRectCallout">
              <a:avLst>
                <a:gd name="adj1" fmla="val -52638"/>
                <a:gd name="adj2" fmla="val 80083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/>
                <a:t>Klik </a:t>
              </a:r>
              <a:r>
                <a:rPr lang="en-ID" sz="1200" b="1" dirty="0"/>
                <a:t>Generate Room URL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98213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3C240B-9A89-FBFD-A3CC-7F93232C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46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CEB962-85CD-07F6-1992-4533127C8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Enter the Room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FB1A71-2AA5-3ACF-9C3D-37386AE0C64F}"/>
              </a:ext>
            </a:extLst>
          </p:cNvPr>
          <p:cNvGrpSpPr/>
          <p:nvPr/>
        </p:nvGrpSpPr>
        <p:grpSpPr>
          <a:xfrm>
            <a:off x="-63843" y="2036105"/>
            <a:ext cx="12255843" cy="4456769"/>
            <a:chOff x="-63843" y="2036105"/>
            <a:chExt cx="12255843" cy="44567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7C6AB78-7CEB-564F-F804-F35C65072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036105"/>
              <a:ext cx="12192000" cy="4456769"/>
            </a:xfrm>
            <a:prstGeom prst="rect">
              <a:avLst/>
            </a:prstGeom>
          </p:spPr>
        </p:pic>
        <p:pic>
          <p:nvPicPr>
            <p:cNvPr id="7" name="Picture 6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74924D87-C5DE-D1E8-5593-2EC2FB0B27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440914">
              <a:off x="-63843" y="3695550"/>
              <a:ext cx="1980184" cy="649009"/>
            </a:xfrm>
            <a:prstGeom prst="rect">
              <a:avLst/>
            </a:prstGeom>
          </p:spPr>
        </p:pic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8A841FBE-FD95-4FF2-3FAB-873F9BF44176}"/>
                </a:ext>
              </a:extLst>
            </p:cNvPr>
            <p:cNvSpPr/>
            <p:nvPr/>
          </p:nvSpPr>
          <p:spPr>
            <a:xfrm>
              <a:off x="2008088" y="3903073"/>
              <a:ext cx="1949382" cy="722831"/>
            </a:xfrm>
            <a:prstGeom prst="wedgeRoundRectCallout">
              <a:avLst>
                <a:gd name="adj1" fmla="val -62114"/>
                <a:gd name="adj2" fmla="val -27253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/>
                <a:t>Klik </a:t>
              </a:r>
              <a:r>
                <a:rPr lang="en-ID" sz="1200" b="1" dirty="0"/>
                <a:t>Enter the room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65489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A16869-4AE0-5D8D-4077-D272C0ADF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44D922-8F80-F8B5-2F0D-41AF0829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47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47D9B0-48AD-781C-7A6C-5635305A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Pertemuan</a:t>
            </a:r>
            <a:r>
              <a:rPr lang="en-ID" dirty="0"/>
              <a:t> online</a:t>
            </a:r>
          </a:p>
        </p:txBody>
      </p:sp>
      <p:pic>
        <p:nvPicPr>
          <p:cNvPr id="8" name="Picture 7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C90DFD9-E2B9-8E8E-79C6-28F66E735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38" y="1882140"/>
            <a:ext cx="10027920" cy="497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313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578" y="1167245"/>
            <a:ext cx="5197020" cy="782638"/>
          </a:xfrm>
        </p:spPr>
        <p:txBody>
          <a:bodyPr>
            <a:normAutofit/>
          </a:bodyPr>
          <a:lstStyle/>
          <a:p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2790B-AC76-457A-BCB5-3E68F230ED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578" y="3076575"/>
            <a:ext cx="4548187" cy="1708223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23227" b="23227"/>
          <a:stretch/>
        </p:blipFill>
        <p:spPr>
          <a:xfrm>
            <a:off x="5771770" y="1483675"/>
            <a:ext cx="6421408" cy="3438427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8E1FB-FE5C-46BC-83C4-88721E70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Refreshing </a:t>
            </a:r>
            <a:r>
              <a:rPr lang="en-US" dirty="0" err="1"/>
              <a:t>Elearning</a:t>
            </a:r>
            <a:r>
              <a:rPr lang="en-US" dirty="0"/>
              <a:t> 2023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744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5568E-FE3F-C53C-B57B-547C2F40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49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98AF8E-8386-CC1D-715C-AAB8F562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0D3264-4BD1-DBC9-F856-57FAF4F2A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27" y="2135591"/>
            <a:ext cx="10603345" cy="3681228"/>
          </a:xfrm>
          <a:prstGeom prst="rect">
            <a:avLst/>
          </a:prstGeom>
        </p:spPr>
      </p:pic>
      <p:pic>
        <p:nvPicPr>
          <p:cNvPr id="9" name="Picture 8" descr="A red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115A26F-20F8-72BC-7EAE-7A9DAFEFE7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87" t="37523" r="24897" b="35000"/>
          <a:stretch/>
        </p:blipFill>
        <p:spPr>
          <a:xfrm rot="21440914">
            <a:off x="10694190" y="3009654"/>
            <a:ext cx="538118" cy="413551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26B26BC-9A79-DFB4-1305-B2B11C597D5F}"/>
              </a:ext>
            </a:extLst>
          </p:cNvPr>
          <p:cNvSpPr/>
          <p:nvPr/>
        </p:nvSpPr>
        <p:spPr>
          <a:xfrm>
            <a:off x="7023433" y="4845182"/>
            <a:ext cx="1949382" cy="722831"/>
          </a:xfrm>
          <a:prstGeom prst="wedgeRoundRectCallout">
            <a:avLst>
              <a:gd name="adj1" fmla="val 85241"/>
              <a:gd name="adj2" fmla="val 4302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r>
              <a:rPr lang="en-ID" sz="1200" dirty="0"/>
              <a:t>Klik tombol </a:t>
            </a:r>
            <a:r>
              <a:rPr lang="en-ID" sz="1200" b="1" dirty="0" err="1"/>
              <a:t>Roda</a:t>
            </a:r>
            <a:r>
              <a:rPr lang="en-ID" sz="1200" b="1" dirty="0"/>
              <a:t> Gigi</a:t>
            </a:r>
            <a:r>
              <a:rPr lang="en-ID" sz="1200" dirty="0"/>
              <a:t> lalu pilih </a:t>
            </a:r>
            <a:r>
              <a:rPr lang="en-ID" sz="1200" b="1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936414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D456FF-016F-874B-07D1-A1C61BAE8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2E0E0D-FBCA-BBDB-B33F-DF80B2BE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5</a:t>
            </a:fld>
            <a:endParaRPr lang="ru-R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1AC441-63EB-79F6-5DF6-4F196A18AFD1}"/>
              </a:ext>
            </a:extLst>
          </p:cNvPr>
          <p:cNvGrpSpPr/>
          <p:nvPr/>
        </p:nvGrpSpPr>
        <p:grpSpPr>
          <a:xfrm>
            <a:off x="720436" y="1576388"/>
            <a:ext cx="11065164" cy="4811210"/>
            <a:chOff x="720436" y="1576388"/>
            <a:chExt cx="11065164" cy="48112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331FAC7-F6A0-7AEF-031A-FEB3077B2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436" y="1576388"/>
              <a:ext cx="11065164" cy="4811210"/>
            </a:xfrm>
            <a:prstGeom prst="rect">
              <a:avLst/>
            </a:prstGeom>
          </p:spPr>
        </p:pic>
        <p:pic>
          <p:nvPicPr>
            <p:cNvPr id="4" name="Picture 3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72DA81D-5C41-498F-B48C-86DA64197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385987">
              <a:off x="10345383" y="2124706"/>
              <a:ext cx="1420619" cy="674246"/>
            </a:xfrm>
            <a:prstGeom prst="rect">
              <a:avLst/>
            </a:prstGeom>
          </p:spPr>
        </p:pic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D2EA13CC-D2B0-1AD8-BCC3-17CB8C4F9B3E}"/>
                </a:ext>
              </a:extLst>
            </p:cNvPr>
            <p:cNvSpPr/>
            <p:nvPr/>
          </p:nvSpPr>
          <p:spPr>
            <a:xfrm>
              <a:off x="7943272" y="2713182"/>
              <a:ext cx="2087418" cy="895927"/>
            </a:xfrm>
            <a:prstGeom prst="wedgeRoundRectCallout">
              <a:avLst>
                <a:gd name="adj1" fmla="val 72972"/>
                <a:gd name="adj2" fmla="val -62243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200" dirty="0" err="1"/>
                <a:t>Jangan</a:t>
              </a:r>
              <a:r>
                <a:rPr lang="en-ID" sz="1200" dirty="0"/>
                <a:t> Lupa :</a:t>
              </a:r>
            </a:p>
            <a:p>
              <a:pPr algn="l"/>
              <a:r>
                <a:rPr lang="en-ID" sz="1200" dirty="0"/>
                <a:t>klik tombol ini </a:t>
              </a:r>
              <a:r>
                <a:rPr lang="en-ID" sz="1200" dirty="0" err="1"/>
                <a:t>terlebih</a:t>
              </a:r>
              <a:r>
                <a:rPr lang="en-ID" sz="1200" dirty="0"/>
                <a:t> </a:t>
              </a:r>
              <a:r>
                <a:rPr lang="en-ID" sz="1200" dirty="0" err="1"/>
                <a:t>dahulu</a:t>
              </a:r>
              <a:endParaRPr lang="en-ID" sz="1200" dirty="0"/>
            </a:p>
          </p:txBody>
        </p:sp>
        <p:pic>
          <p:nvPicPr>
            <p:cNvPr id="6" name="Picture 5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3CBF9339-F7E9-14E8-FDA8-A52F23EF79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385987">
              <a:off x="9528655" y="3588146"/>
              <a:ext cx="2183309" cy="674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38712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8C7A0B-7A70-6EC7-D270-872196B5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12893-6FC8-7084-0F24-B83C010E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50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EDAEF3-CBE4-C30B-2EC6-335CB821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4139F5-1CE5-3511-3917-E06EA2C13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36" y="1804729"/>
            <a:ext cx="11181128" cy="4932119"/>
          </a:xfrm>
          <a:prstGeom prst="rect">
            <a:avLst/>
          </a:prstGeom>
        </p:spPr>
      </p:pic>
      <p:pic>
        <p:nvPicPr>
          <p:cNvPr id="7" name="Picture 6" descr="A red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AC1F27C-FDA8-3EFC-4676-EBD64715A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87" t="37523" r="24897" b="35000"/>
          <a:stretch/>
        </p:blipFill>
        <p:spPr>
          <a:xfrm rot="21440914">
            <a:off x="3791816" y="6069426"/>
            <a:ext cx="1358431" cy="33239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2B8465C-8B43-D4CB-972C-AF0D8CAF50B0}"/>
              </a:ext>
            </a:extLst>
          </p:cNvPr>
          <p:cNvSpPr/>
          <p:nvPr/>
        </p:nvSpPr>
        <p:spPr>
          <a:xfrm>
            <a:off x="5576338" y="5618915"/>
            <a:ext cx="2289385" cy="722831"/>
          </a:xfrm>
          <a:prstGeom prst="wedgeRoundRectCallout">
            <a:avLst>
              <a:gd name="adj1" fmla="val -64483"/>
              <a:gd name="adj2" fmla="val 3919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r>
              <a:rPr lang="en-ID" sz="1200" dirty="0"/>
              <a:t>Pada bagian </a:t>
            </a:r>
            <a:r>
              <a:rPr lang="en-ID" sz="1200" b="1" dirty="0"/>
              <a:t>Reports</a:t>
            </a:r>
            <a:r>
              <a:rPr lang="en-ID" sz="1200" dirty="0"/>
              <a:t>, pilih </a:t>
            </a:r>
            <a:r>
              <a:rPr lang="en-ID" sz="1200" b="1" dirty="0"/>
              <a:t>Activity Completion</a:t>
            </a:r>
          </a:p>
        </p:txBody>
      </p:sp>
    </p:spTree>
    <p:extLst>
      <p:ext uri="{BB962C8B-B14F-4D97-AF65-F5344CB8AC3E}">
        <p14:creationId xmlns:p14="http://schemas.microsoft.com/office/powerpoint/2010/main" val="14937071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67B4CC-8F09-4A92-370F-1F353EBA3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5568E-FE3F-C53C-B57B-547C2F40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51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98AF8E-8386-CC1D-715C-AAB8F562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endParaRPr lang="en-ID" dirty="0"/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C1161040-7BB9-CBC2-FC5E-14D5EE8ED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9980"/>
            <a:ext cx="10027920" cy="480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102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24B6-BECF-4BE6-9971-53768392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DC636-DB75-49A5-B764-91FF21804D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4419" y="3370252"/>
            <a:ext cx="4367531" cy="524711"/>
          </a:xfrm>
        </p:spPr>
        <p:txBody>
          <a:bodyPr/>
          <a:lstStyle/>
          <a:p>
            <a:r>
              <a:rPr lang="en-US" dirty="0"/>
              <a:t>Jeffri Alfa Razaq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A967A-4C75-4949-9D48-17FD2D8B8B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Whatsapp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085CC-458F-4E9F-AF16-A815111FBF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0857-4070-4343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9230DA-C209-4406-A9FA-EE60A7827F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Email: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0F5C8F-9E7F-4E64-9AF6-329D165411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mrjf@edu.unisbank.ac.id</a:t>
            </a:r>
            <a:endParaRPr lang="ru-RU" dirty="0"/>
          </a:p>
        </p:txBody>
      </p:sp>
      <p:pic>
        <p:nvPicPr>
          <p:cNvPr id="16" name="Picture Placeholder 15" descr="Scenic View of Beach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32866" r="20338"/>
          <a:stretch/>
        </p:blipFill>
        <p:spPr>
          <a:xfrm>
            <a:off x="5245189" y="1"/>
            <a:ext cx="6943003" cy="5934621"/>
          </a:xfr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415E4DA-DB12-107A-E818-6ACB76556AF1}"/>
              </a:ext>
            </a:extLst>
          </p:cNvPr>
          <p:cNvSpPr txBox="1">
            <a:spLocks/>
          </p:cNvSpPr>
          <p:nvPr/>
        </p:nvSpPr>
        <p:spPr>
          <a:xfrm>
            <a:off x="824419" y="4300891"/>
            <a:ext cx="4367531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>
                <a:solidFill>
                  <a:schemeClr val="accent3">
                    <a:lumMod val="75000"/>
                  </a:schemeClr>
                </a:solidFill>
              </a:rPr>
              <a:t>Punya </a:t>
            </a:r>
            <a:r>
              <a:rPr lang="en-US" sz="1400" b="0" dirty="0" err="1">
                <a:solidFill>
                  <a:schemeClr val="accent3">
                    <a:lumMod val="75000"/>
                  </a:schemeClr>
                </a:solidFill>
              </a:rPr>
              <a:t>pertanyaan</a:t>
            </a:r>
            <a:r>
              <a:rPr lang="en-US" sz="1400" b="0" dirty="0">
                <a:solidFill>
                  <a:schemeClr val="accent3">
                    <a:lumMod val="75000"/>
                  </a:schemeClr>
                </a:solidFill>
              </a:rPr>
              <a:t> / </a:t>
            </a:r>
            <a:r>
              <a:rPr lang="en-US" sz="1400" b="0" dirty="0" err="1">
                <a:solidFill>
                  <a:schemeClr val="accent3">
                    <a:lumMod val="75000"/>
                  </a:schemeClr>
                </a:solidFill>
              </a:rPr>
              <a:t>kendala</a:t>
            </a:r>
            <a:r>
              <a:rPr lang="en-US" sz="1400" b="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b="0" dirty="0" err="1">
                <a:solidFill>
                  <a:schemeClr val="accent3">
                    <a:lumMod val="75000"/>
                  </a:schemeClr>
                </a:solidFill>
              </a:rPr>
              <a:t>seputar</a:t>
            </a:r>
            <a:r>
              <a:rPr lang="en-US" sz="1400" b="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b="0" dirty="0" err="1">
                <a:solidFill>
                  <a:schemeClr val="accent3">
                    <a:lumMod val="75000"/>
                  </a:schemeClr>
                </a:solidFill>
              </a:rPr>
              <a:t>elearning</a:t>
            </a:r>
            <a:r>
              <a:rPr lang="en-US" sz="1400" b="0" dirty="0">
                <a:solidFill>
                  <a:schemeClr val="accent3">
                    <a:lumMod val="75000"/>
                  </a:schemeClr>
                </a:solidFill>
              </a:rPr>
              <a:t> ?</a:t>
            </a:r>
            <a:endParaRPr lang="ru-RU" sz="1400" b="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6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99B47-01B0-3DB0-F6E1-C1D72054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89FB53A7-A6E2-8686-54B5-CBFB89D069EE}"/>
              </a:ext>
            </a:extLst>
          </p:cNvPr>
          <p:cNvSpPr txBox="1">
            <a:spLocks/>
          </p:cNvSpPr>
          <p:nvPr/>
        </p:nvSpPr>
        <p:spPr>
          <a:xfrm>
            <a:off x="812290" y="6273870"/>
            <a:ext cx="9240921" cy="7016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/>
              <a:t>Klik</a:t>
            </a:r>
            <a:r>
              <a:rPr lang="en-US" sz="1800" dirty="0"/>
              <a:t> </a:t>
            </a:r>
            <a:r>
              <a:rPr lang="en-US" sz="1800" dirty="0" err="1"/>
              <a:t>tanda</a:t>
            </a:r>
            <a:r>
              <a:rPr lang="en-US" sz="1800" dirty="0"/>
              <a:t>       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memfavoritkan</a:t>
            </a:r>
            <a:r>
              <a:rPr lang="en-US" sz="1800" dirty="0"/>
              <a:t> </a:t>
            </a:r>
            <a:r>
              <a:rPr lang="en-US" sz="1800" dirty="0" err="1"/>
              <a:t>aktivitas</a:t>
            </a:r>
            <a:r>
              <a:rPr lang="en-US" sz="1800" dirty="0"/>
              <a:t> yang </a:t>
            </a:r>
            <a:r>
              <a:rPr lang="en-US" sz="1800" dirty="0" err="1"/>
              <a:t>sering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endParaRPr lang="en-US" sz="1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248EB7-7D41-04FF-F251-F82F7888AF3D}"/>
              </a:ext>
            </a:extLst>
          </p:cNvPr>
          <p:cNvGrpSpPr/>
          <p:nvPr/>
        </p:nvGrpSpPr>
        <p:grpSpPr>
          <a:xfrm>
            <a:off x="838200" y="909000"/>
            <a:ext cx="10665366" cy="5081108"/>
            <a:chOff x="838200" y="909000"/>
            <a:chExt cx="10665366" cy="50811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76A353-68A8-15CD-7A94-138B8872F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909000"/>
              <a:ext cx="10665366" cy="5040000"/>
            </a:xfrm>
            <a:prstGeom prst="rect">
              <a:avLst/>
            </a:prstGeom>
          </p:spPr>
        </p:pic>
        <p:pic>
          <p:nvPicPr>
            <p:cNvPr id="2" name="Picture 1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A071E23-4622-FEB7-C2DD-95459BDC9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385987">
              <a:off x="3418327" y="2641932"/>
              <a:ext cx="307262" cy="294365"/>
            </a:xfrm>
            <a:prstGeom prst="rect">
              <a:avLst/>
            </a:prstGeom>
          </p:spPr>
        </p:pic>
        <p:pic>
          <p:nvPicPr>
            <p:cNvPr id="4" name="Picture 3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9BCA8E7-5785-B65B-3375-222F7C499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385987">
              <a:off x="6926669" y="5695743"/>
              <a:ext cx="307262" cy="294365"/>
            </a:xfrm>
            <a:prstGeom prst="rect">
              <a:avLst/>
            </a:prstGeom>
          </p:spPr>
        </p:pic>
        <p:pic>
          <p:nvPicPr>
            <p:cNvPr id="7" name="Picture 6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49D5CBA7-B07C-015C-6EC1-6C130693E2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385987">
              <a:off x="4287164" y="3671024"/>
              <a:ext cx="307262" cy="294365"/>
            </a:xfrm>
            <a:prstGeom prst="rect">
              <a:avLst/>
            </a:prstGeom>
          </p:spPr>
        </p:pic>
        <p:pic>
          <p:nvPicPr>
            <p:cNvPr id="8" name="Picture 7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109F1B93-728E-CEF9-4BBE-19721E7B06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385987">
              <a:off x="6017251" y="3671024"/>
              <a:ext cx="307262" cy="294365"/>
            </a:xfrm>
            <a:prstGeom prst="rect">
              <a:avLst/>
            </a:prstGeom>
          </p:spPr>
        </p:pic>
        <p:pic>
          <p:nvPicPr>
            <p:cNvPr id="9" name="Picture 8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3E0B7B0D-E785-3DE5-6609-B59E334A3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385987">
              <a:off x="7889759" y="3671024"/>
              <a:ext cx="307262" cy="294365"/>
            </a:xfrm>
            <a:prstGeom prst="rect">
              <a:avLst/>
            </a:prstGeom>
          </p:spPr>
        </p:pic>
      </p:grpSp>
      <p:pic>
        <p:nvPicPr>
          <p:cNvPr id="10" name="Graphic 9" descr="Badge New with solid fill">
            <a:extLst>
              <a:ext uri="{FF2B5EF4-FFF2-40B4-BE49-F238E27FC236}">
                <a16:creationId xmlns:a16="http://schemas.microsoft.com/office/drawing/2014/main" id="{B7D3FCA8-8610-E4AF-EF09-0B869D71A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4969" y="6273870"/>
            <a:ext cx="388150" cy="38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85C8C4-ED45-7919-F550-895C97D9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7</a:t>
            </a:fld>
            <a:endParaRPr lang="ru-R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4FD0A2-78F8-66E6-C9F1-503A7F62791F}"/>
              </a:ext>
            </a:extLst>
          </p:cNvPr>
          <p:cNvGrpSpPr/>
          <p:nvPr/>
        </p:nvGrpSpPr>
        <p:grpSpPr>
          <a:xfrm>
            <a:off x="350983" y="757769"/>
            <a:ext cx="11344649" cy="5040000"/>
            <a:chOff x="350983" y="757769"/>
            <a:chExt cx="11344649" cy="504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6B6547-74CA-709B-E7C7-A0E275E41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983" y="757769"/>
              <a:ext cx="11344649" cy="5040000"/>
            </a:xfrm>
            <a:prstGeom prst="rect">
              <a:avLst/>
            </a:prstGeom>
          </p:spPr>
        </p:pic>
        <p:pic>
          <p:nvPicPr>
            <p:cNvPr id="2" name="Picture 1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78C91EB-E12F-9AD6-D73C-22C165DE8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385987">
              <a:off x="3606331" y="2260367"/>
              <a:ext cx="1362113" cy="1075673"/>
            </a:xfrm>
            <a:prstGeom prst="rect">
              <a:avLst/>
            </a:prstGeom>
          </p:spPr>
        </p:pic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A0FECB7D-5564-39B8-CA5E-4EF7BD08690A}"/>
                </a:ext>
              </a:extLst>
            </p:cNvPr>
            <p:cNvSpPr/>
            <p:nvPr/>
          </p:nvSpPr>
          <p:spPr>
            <a:xfrm>
              <a:off x="3947355" y="1643495"/>
              <a:ext cx="1677590" cy="556492"/>
            </a:xfrm>
            <a:prstGeom prst="wedgeRoundRectCallout">
              <a:avLst>
                <a:gd name="adj1" fmla="val -11190"/>
                <a:gd name="adj2" fmla="val 109394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dirty="0"/>
                <a:t>Pilih File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812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EFF066-DDD7-1EAC-A393-4C7DFA65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8</a:t>
            </a:fld>
            <a:endParaRPr lang="ru-R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B8E8F3-C82F-AD6E-13BF-38DD55B673AB}"/>
              </a:ext>
            </a:extLst>
          </p:cNvPr>
          <p:cNvGrpSpPr/>
          <p:nvPr/>
        </p:nvGrpSpPr>
        <p:grpSpPr>
          <a:xfrm>
            <a:off x="826654" y="935883"/>
            <a:ext cx="10908145" cy="5369886"/>
            <a:chOff x="826654" y="935883"/>
            <a:chExt cx="10908145" cy="53698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87BCB2-F35A-3833-F2D3-2F0DAF9DE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654" y="935883"/>
              <a:ext cx="10538691" cy="4986234"/>
            </a:xfrm>
            <a:prstGeom prst="rect">
              <a:avLst/>
            </a:prstGeom>
          </p:spPr>
        </p:pic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A261A2D7-54EA-DA83-9E55-12F13CD692B7}"/>
                </a:ext>
              </a:extLst>
            </p:cNvPr>
            <p:cNvSpPr/>
            <p:nvPr/>
          </p:nvSpPr>
          <p:spPr>
            <a:xfrm>
              <a:off x="6890327" y="1612158"/>
              <a:ext cx="1376218" cy="526473"/>
            </a:xfrm>
            <a:prstGeom prst="wedgeRoundRectCallout">
              <a:avLst>
                <a:gd name="adj1" fmla="val -52399"/>
                <a:gd name="adj2" fmla="val 80126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400" dirty="0" err="1"/>
                <a:t>Judul</a:t>
              </a:r>
              <a:r>
                <a:rPr lang="en-ID" sz="1400" dirty="0"/>
                <a:t> Materi</a:t>
              </a:r>
            </a:p>
          </p:txBody>
        </p:sp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E4772445-C955-70E1-3892-E300525A8F87}"/>
                </a:ext>
              </a:extLst>
            </p:cNvPr>
            <p:cNvSpPr/>
            <p:nvPr/>
          </p:nvSpPr>
          <p:spPr>
            <a:xfrm>
              <a:off x="8594437" y="2909768"/>
              <a:ext cx="2770908" cy="1016000"/>
            </a:xfrm>
            <a:prstGeom prst="wedgeRoundRectCallout">
              <a:avLst>
                <a:gd name="adj1" fmla="val -59831"/>
                <a:gd name="adj2" fmla="val -33443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400" dirty="0" err="1"/>
                <a:t>deskripsi</a:t>
              </a:r>
              <a:r>
                <a:rPr lang="en-ID" sz="1400" dirty="0"/>
                <a:t> materi </a:t>
              </a:r>
              <a:r>
                <a:rPr lang="en-ID" sz="1400" i="1" dirty="0"/>
                <a:t>(</a:t>
              </a:r>
              <a:r>
                <a:rPr lang="en-ID" sz="1400" i="1" dirty="0" err="1"/>
                <a:t>penjelasan</a:t>
              </a:r>
              <a:r>
                <a:rPr lang="en-ID" sz="1400" i="1" dirty="0"/>
                <a:t> </a:t>
              </a:r>
              <a:r>
                <a:rPr lang="en-ID" sz="1400" i="1" dirty="0" err="1"/>
                <a:t>singkat</a:t>
              </a:r>
              <a:r>
                <a:rPr lang="en-ID" sz="1400" i="1" dirty="0"/>
                <a:t> </a:t>
              </a:r>
              <a:r>
                <a:rPr lang="en-ID" sz="1400" i="1" dirty="0" err="1"/>
                <a:t>tentang</a:t>
              </a:r>
              <a:r>
                <a:rPr lang="en-ID" sz="1400" i="1" dirty="0"/>
                <a:t> materi) </a:t>
              </a:r>
            </a:p>
          </p:txBody>
        </p:sp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4063928D-655F-A594-4CD9-68E8259B1F28}"/>
                </a:ext>
              </a:extLst>
            </p:cNvPr>
            <p:cNvSpPr/>
            <p:nvPr/>
          </p:nvSpPr>
          <p:spPr>
            <a:xfrm>
              <a:off x="8963891" y="5289769"/>
              <a:ext cx="2770908" cy="1016000"/>
            </a:xfrm>
            <a:prstGeom prst="wedgeRoundRectCallout">
              <a:avLst>
                <a:gd name="adj1" fmla="val -23165"/>
                <a:gd name="adj2" fmla="val -80716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sz="1400" dirty="0"/>
                <a:t>Upload filenya disini. </a:t>
              </a:r>
              <a:br>
                <a:rPr lang="en-ID" sz="1400" dirty="0"/>
              </a:br>
              <a:r>
                <a:rPr lang="en-ID" sz="1400" dirty="0"/>
                <a:t>Maksimal 20MB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B7E7E99-2343-3621-15DA-520AE8CB44D4}"/>
              </a:ext>
            </a:extLst>
          </p:cNvPr>
          <p:cNvSpPr txBox="1">
            <a:spLocks/>
          </p:cNvSpPr>
          <p:nvPr/>
        </p:nvSpPr>
        <p:spPr>
          <a:xfrm>
            <a:off x="313797" y="337918"/>
            <a:ext cx="10515600" cy="676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sz="3200" dirty="0" err="1"/>
              <a:t>Memberi</a:t>
            </a:r>
            <a:r>
              <a:rPr lang="en-US" sz="3200" dirty="0"/>
              <a:t> </a:t>
            </a:r>
            <a:r>
              <a:rPr lang="en-US" sz="3200" dirty="0" err="1"/>
              <a:t>Materi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559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37708D-2E52-D634-5B6F-C0B7D100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9</a:t>
            </a:fld>
            <a:endParaRPr lang="ru-R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641656-CB47-29D4-0CAA-138CD1038CF4}"/>
              </a:ext>
            </a:extLst>
          </p:cNvPr>
          <p:cNvSpPr txBox="1">
            <a:spLocks/>
          </p:cNvSpPr>
          <p:nvPr/>
        </p:nvSpPr>
        <p:spPr>
          <a:xfrm>
            <a:off x="313797" y="337918"/>
            <a:ext cx="10515600" cy="676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sz="3200" dirty="0" err="1"/>
              <a:t>Unggah</a:t>
            </a:r>
            <a:r>
              <a:rPr lang="en-US" sz="3200" dirty="0"/>
              <a:t> file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lokal</a:t>
            </a:r>
            <a:r>
              <a:rPr lang="en-US" sz="3200" dirty="0"/>
              <a:t> drive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32D7DE-7574-F751-8350-2BD9C00CF2D6}"/>
              </a:ext>
            </a:extLst>
          </p:cNvPr>
          <p:cNvGrpSpPr/>
          <p:nvPr/>
        </p:nvGrpSpPr>
        <p:grpSpPr>
          <a:xfrm>
            <a:off x="2481912" y="949308"/>
            <a:ext cx="7345671" cy="5040000"/>
            <a:chOff x="2481912" y="949308"/>
            <a:chExt cx="7345671" cy="504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2AFBFA-C55C-05EC-B6EE-77F27E8B8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1912" y="949308"/>
              <a:ext cx="7345671" cy="5040000"/>
            </a:xfrm>
            <a:prstGeom prst="rect">
              <a:avLst/>
            </a:prstGeom>
          </p:spPr>
        </p:pic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50FD9EC2-D363-37B9-66FF-3EC2D0BDAD65}"/>
                </a:ext>
              </a:extLst>
            </p:cNvPr>
            <p:cNvSpPr/>
            <p:nvPr/>
          </p:nvSpPr>
          <p:spPr>
            <a:xfrm>
              <a:off x="5357091" y="1653309"/>
              <a:ext cx="1681018" cy="757382"/>
            </a:xfrm>
            <a:prstGeom prst="wedgeRoundRectCallout">
              <a:avLst>
                <a:gd name="adj1" fmla="val -52399"/>
                <a:gd name="adj2" fmla="val 80126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r>
                <a:rPr lang="en-ID" dirty="0"/>
                <a:t>Klik browse</a:t>
              </a:r>
            </a:p>
          </p:txBody>
        </p:sp>
        <p:pic>
          <p:nvPicPr>
            <p:cNvPr id="2" name="Picture 1" descr="A red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2442B39-D0E8-F97E-0B24-40F0E85853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87" t="37523" r="24897" b="35000"/>
            <a:stretch/>
          </p:blipFill>
          <p:spPr>
            <a:xfrm rot="21385987">
              <a:off x="4508888" y="2541477"/>
              <a:ext cx="1310848" cy="364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8345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Fun_MO - v6" id="{A0D08BF4-A6B2-4810-A990-861B25D0A27E}" vid="{9CA1A813-01EE-4EED-9E0D-BBBA258A4E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024DF7-0783-4549-86B7-A48B29FBA9C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Fun vacation presentation</Template>
  <TotalTime>628</TotalTime>
  <Words>760</Words>
  <Application>Microsoft Office PowerPoint</Application>
  <PresentationFormat>Widescreen</PresentationFormat>
  <Paragraphs>199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Century Gothic</vt:lpstr>
      <vt:lpstr>Office Theme</vt:lpstr>
      <vt:lpstr>Image</vt:lpstr>
      <vt:lpstr>Refreshing Elearning</vt:lpstr>
      <vt:lpstr>PowerPoint Presentation</vt:lpstr>
      <vt:lpstr>Content</vt:lpstr>
      <vt:lpstr>Memberi Materi Kuliah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Penugasan</vt:lpstr>
      <vt:lpstr>Penugasan</vt:lpstr>
      <vt:lpstr>PowerPoint Presentation</vt:lpstr>
      <vt:lpstr>Pengaturan waktu pengumpulan</vt:lpstr>
      <vt:lpstr>Pengaturan cara pengiriman</vt:lpstr>
      <vt:lpstr>Pengaturan tugas berkelompok</vt:lpstr>
      <vt:lpstr>Batasan akses penugasan</vt:lpstr>
      <vt:lpstr>PowerPoint Presentation</vt:lpstr>
      <vt:lpstr>Tampilan pada sisi mahasiswa</vt:lpstr>
      <vt:lpstr>Pengumpulan tugas</vt:lpstr>
      <vt:lpstr>Submit pengiriman</vt:lpstr>
      <vt:lpstr>Status pengiriman</vt:lpstr>
      <vt:lpstr>Bagaimana jika terlambat ?</vt:lpstr>
      <vt:lpstr>Status keterlambatan pengiriman</vt:lpstr>
      <vt:lpstr>Penilaian</vt:lpstr>
      <vt:lpstr>Melihat semua pengiriman </vt:lpstr>
      <vt:lpstr>Mengoreksi penugasan</vt:lpstr>
      <vt:lpstr>Siapa yg mengirim duluan ?</vt:lpstr>
      <vt:lpstr>Unduh semua berkas pengiriman</vt:lpstr>
      <vt:lpstr>Penilaian per mahasiswa</vt:lpstr>
      <vt:lpstr>Opsi Penilaian Cepat</vt:lpstr>
      <vt:lpstr>Penilaian cepat</vt:lpstr>
      <vt:lpstr>Simpan penilaian </vt:lpstr>
      <vt:lpstr>Memberi kesempatan  pengumpulan ulang</vt:lpstr>
      <vt:lpstr>Mengekspor nilai ke spreadsheet</vt:lpstr>
      <vt:lpstr>Mengekspor nilai ke spreadsheet</vt:lpstr>
      <vt:lpstr>Daftar nilai</vt:lpstr>
      <vt:lpstr>Pertemuan Online dengan GoogleMeet</vt:lpstr>
      <vt:lpstr>Pilih GoogleMeet</vt:lpstr>
      <vt:lpstr>Membuat Room GoogleMeet</vt:lpstr>
      <vt:lpstr>Membuat Room GoogleMeet</vt:lpstr>
      <vt:lpstr>Enter the Room</vt:lpstr>
      <vt:lpstr>Pertemuan online</vt:lpstr>
      <vt:lpstr>Laporan Aktivitas </vt:lpstr>
      <vt:lpstr>Laporan Aktivitas </vt:lpstr>
      <vt:lpstr>Laporan Aktivitas </vt:lpstr>
      <vt:lpstr>Laporan Aktivitas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Refreshing Elearning</dc:title>
  <dc:creator>JEFFRI ALFA RAZAQ</dc:creator>
  <cp:lastModifiedBy>JEFFRI ALFA RAZAQ</cp:lastModifiedBy>
  <cp:revision>1</cp:revision>
  <dcterms:created xsi:type="dcterms:W3CDTF">2023-01-18T03:34:27Z</dcterms:created>
  <dcterms:modified xsi:type="dcterms:W3CDTF">2023-01-19T06:48:31Z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